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5" r:id="rId4"/>
  </p:sldMasterIdLst>
  <p:notesMasterIdLst>
    <p:notesMasterId r:id="rId47"/>
  </p:notesMasterIdLst>
  <p:handoutMasterIdLst>
    <p:handoutMasterId r:id="rId48"/>
  </p:handoutMasterIdLst>
  <p:sldIdLst>
    <p:sldId id="256" r:id="rId5"/>
    <p:sldId id="426" r:id="rId6"/>
    <p:sldId id="385" r:id="rId7"/>
    <p:sldId id="389" r:id="rId8"/>
    <p:sldId id="414" r:id="rId9"/>
    <p:sldId id="410" r:id="rId10"/>
    <p:sldId id="417" r:id="rId11"/>
    <p:sldId id="420" r:id="rId12"/>
    <p:sldId id="422" r:id="rId13"/>
    <p:sldId id="425" r:id="rId14"/>
    <p:sldId id="418" r:id="rId15"/>
    <p:sldId id="421" r:id="rId16"/>
    <p:sldId id="423" r:id="rId17"/>
    <p:sldId id="424" r:id="rId18"/>
    <p:sldId id="427" r:id="rId19"/>
    <p:sldId id="386" r:id="rId20"/>
    <p:sldId id="396" r:id="rId21"/>
    <p:sldId id="390" r:id="rId22"/>
    <p:sldId id="391" r:id="rId23"/>
    <p:sldId id="393" r:id="rId24"/>
    <p:sldId id="392" r:id="rId25"/>
    <p:sldId id="394" r:id="rId26"/>
    <p:sldId id="395" r:id="rId27"/>
    <p:sldId id="357" r:id="rId28"/>
    <p:sldId id="380" r:id="rId29"/>
    <p:sldId id="381" r:id="rId30"/>
    <p:sldId id="387" r:id="rId31"/>
    <p:sldId id="397" r:id="rId32"/>
    <p:sldId id="411" r:id="rId33"/>
    <p:sldId id="388" r:id="rId34"/>
    <p:sldId id="407" r:id="rId35"/>
    <p:sldId id="413" r:id="rId36"/>
    <p:sldId id="399" r:id="rId37"/>
    <p:sldId id="400" r:id="rId38"/>
    <p:sldId id="401" r:id="rId39"/>
    <p:sldId id="402" r:id="rId40"/>
    <p:sldId id="403" r:id="rId41"/>
    <p:sldId id="405" r:id="rId42"/>
    <p:sldId id="409" r:id="rId43"/>
    <p:sldId id="404" r:id="rId44"/>
    <p:sldId id="408" r:id="rId45"/>
    <p:sldId id="412" r:id="rId46"/>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Ricketts" initials="L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9900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6F47D0-CEAC-49C3-BEFF-A693E70092B8}" v="4" dt="2021-05-04T13:10:23.3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4926" autoAdjust="0"/>
  </p:normalViewPr>
  <p:slideViewPr>
    <p:cSldViewPr>
      <p:cViewPr varScale="1">
        <p:scale>
          <a:sx n="106" d="100"/>
          <a:sy n="106" d="100"/>
        </p:scale>
        <p:origin x="756" y="114"/>
      </p:cViewPr>
      <p:guideLst>
        <p:guide orient="horz" pos="2160"/>
        <p:guide pos="3840"/>
      </p:guideLst>
    </p:cSldViewPr>
  </p:slideViewPr>
  <p:outlineViewPr>
    <p:cViewPr>
      <p:scale>
        <a:sx n="33" d="100"/>
        <a:sy n="33" d="100"/>
      </p:scale>
      <p:origin x="0" y="-1152"/>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5" d="100"/>
          <a:sy n="65" d="100"/>
        </p:scale>
        <p:origin x="3134" y="67"/>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Frierson" userId="eb4cf94f-4fa6-497d-8ea4-73f69cab0199" providerId="ADAL" clId="{226F47D0-CEAC-49C3-BEFF-A693E70092B8}"/>
    <pc:docChg chg="custSel addSld modSld">
      <pc:chgData name="Amy Frierson" userId="eb4cf94f-4fa6-497d-8ea4-73f69cab0199" providerId="ADAL" clId="{226F47D0-CEAC-49C3-BEFF-A693E70092B8}" dt="2021-05-04T13:12:43.725" v="249" actId="20577"/>
      <pc:docMkLst>
        <pc:docMk/>
      </pc:docMkLst>
      <pc:sldChg chg="addSp delSp modSp add mod">
        <pc:chgData name="Amy Frierson" userId="eb4cf94f-4fa6-497d-8ea4-73f69cab0199" providerId="ADAL" clId="{226F47D0-CEAC-49C3-BEFF-A693E70092B8}" dt="2021-05-04T13:12:43.725" v="249" actId="20577"/>
        <pc:sldMkLst>
          <pc:docMk/>
          <pc:sldMk cId="1006423754" sldId="427"/>
        </pc:sldMkLst>
        <pc:spChg chg="mod">
          <ac:chgData name="Amy Frierson" userId="eb4cf94f-4fa6-497d-8ea4-73f69cab0199" providerId="ADAL" clId="{226F47D0-CEAC-49C3-BEFF-A693E70092B8}" dt="2021-05-04T13:07:13.115" v="16" actId="20577"/>
          <ac:spMkLst>
            <pc:docMk/>
            <pc:sldMk cId="1006423754" sldId="427"/>
            <ac:spMk id="3" creationId="{F59FB98A-420A-4D3E-8D4F-875C46890968}"/>
          </ac:spMkLst>
        </pc:spChg>
        <pc:spChg chg="mod">
          <ac:chgData name="Amy Frierson" userId="eb4cf94f-4fa6-497d-8ea4-73f69cab0199" providerId="ADAL" clId="{226F47D0-CEAC-49C3-BEFF-A693E70092B8}" dt="2021-05-04T13:12:43.725" v="249" actId="20577"/>
          <ac:spMkLst>
            <pc:docMk/>
            <pc:sldMk cId="1006423754" sldId="427"/>
            <ac:spMk id="8" creationId="{772A34A7-95BA-4FA5-9C5D-7FAB687A9B67}"/>
          </ac:spMkLst>
        </pc:spChg>
        <pc:picChg chg="del">
          <ac:chgData name="Amy Frierson" userId="eb4cf94f-4fa6-497d-8ea4-73f69cab0199" providerId="ADAL" clId="{226F47D0-CEAC-49C3-BEFF-A693E70092B8}" dt="2021-05-04T13:07:29.484" v="49" actId="478"/>
          <ac:picMkLst>
            <pc:docMk/>
            <pc:sldMk cId="1006423754" sldId="427"/>
            <ac:picMk id="4" creationId="{E1C81883-26AC-4053-9F4C-EF1BDFBEA36F}"/>
          </ac:picMkLst>
        </pc:picChg>
        <pc:picChg chg="add mod">
          <ac:chgData name="Amy Frierson" userId="eb4cf94f-4fa6-497d-8ea4-73f69cab0199" providerId="ADAL" clId="{226F47D0-CEAC-49C3-BEFF-A693E70092B8}" dt="2021-05-04T13:10:25.990" v="119" actId="1076"/>
          <ac:picMkLst>
            <pc:docMk/>
            <pc:sldMk cId="1006423754" sldId="427"/>
            <ac:picMk id="5" creationId="{DBCEC65F-AB84-410C-A458-4C8834C8F00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4FF1C5-B5B3-4543-9AB7-7E5D53626C03}"/>
              </a:ext>
            </a:extLst>
          </p:cNvPr>
          <p:cNvSpPr>
            <a:spLocks noGrp="1"/>
          </p:cNvSpPr>
          <p:nvPr>
            <p:ph type="hdr" sz="quarter"/>
          </p:nvPr>
        </p:nvSpPr>
        <p:spPr>
          <a:xfrm>
            <a:off x="1" y="0"/>
            <a:ext cx="3036888" cy="463550"/>
          </a:xfrm>
          <a:prstGeom prst="rect">
            <a:avLst/>
          </a:prstGeom>
        </p:spPr>
        <p:txBody>
          <a:bodyPr vert="horz" lIns="92288" tIns="46144" rIns="92288" bIns="46144" rtlCol="0"/>
          <a:lstStyle>
            <a:lvl1pPr algn="l" eaLnBrk="1" hangingPunct="1">
              <a:defRPr sz="1200">
                <a:latin typeface="Arial" charset="0"/>
              </a:defRPr>
            </a:lvl1pPr>
          </a:lstStyle>
          <a:p>
            <a:pPr>
              <a:defRPr/>
            </a:pPr>
            <a:endParaRPr lang="en-US" dirty="0"/>
          </a:p>
        </p:txBody>
      </p:sp>
      <p:sp>
        <p:nvSpPr>
          <p:cNvPr id="3" name="Date Placeholder 2">
            <a:extLst>
              <a:ext uri="{FF2B5EF4-FFF2-40B4-BE49-F238E27FC236}">
                <a16:creationId xmlns:a16="http://schemas.microsoft.com/office/drawing/2014/main" id="{56D2416E-39B7-48BB-8CB0-B42FCBB13A10}"/>
              </a:ext>
            </a:extLst>
          </p:cNvPr>
          <p:cNvSpPr>
            <a:spLocks noGrp="1"/>
          </p:cNvSpPr>
          <p:nvPr>
            <p:ph type="dt" sz="quarter" idx="1"/>
          </p:nvPr>
        </p:nvSpPr>
        <p:spPr>
          <a:xfrm>
            <a:off x="3971925" y="0"/>
            <a:ext cx="3036888" cy="463550"/>
          </a:xfrm>
          <a:prstGeom prst="rect">
            <a:avLst/>
          </a:prstGeom>
        </p:spPr>
        <p:txBody>
          <a:bodyPr vert="horz" lIns="92288" tIns="46144" rIns="92288" bIns="46144" rtlCol="0"/>
          <a:lstStyle>
            <a:lvl1pPr algn="r" eaLnBrk="1" hangingPunct="1">
              <a:defRPr sz="1200">
                <a:latin typeface="Arial" charset="0"/>
              </a:defRPr>
            </a:lvl1pPr>
          </a:lstStyle>
          <a:p>
            <a:pPr>
              <a:defRPr/>
            </a:pPr>
            <a:fld id="{5E6DB7C5-E30C-4E70-9ADB-95D141CBCE21}" type="datetimeFigureOut">
              <a:rPr lang="en-US"/>
              <a:pPr>
                <a:defRPr/>
              </a:pPr>
              <a:t>5/4/2021</a:t>
            </a:fld>
            <a:endParaRPr lang="en-US" dirty="0"/>
          </a:p>
        </p:txBody>
      </p:sp>
      <p:sp>
        <p:nvSpPr>
          <p:cNvPr id="4" name="Footer Placeholder 3">
            <a:extLst>
              <a:ext uri="{FF2B5EF4-FFF2-40B4-BE49-F238E27FC236}">
                <a16:creationId xmlns:a16="http://schemas.microsoft.com/office/drawing/2014/main" id="{2D561254-E80D-47E0-A0F3-BAB468E75A15}"/>
              </a:ext>
            </a:extLst>
          </p:cNvPr>
          <p:cNvSpPr>
            <a:spLocks noGrp="1"/>
          </p:cNvSpPr>
          <p:nvPr>
            <p:ph type="ftr" sz="quarter" idx="2"/>
          </p:nvPr>
        </p:nvSpPr>
        <p:spPr>
          <a:xfrm>
            <a:off x="1" y="8831263"/>
            <a:ext cx="3036888" cy="463550"/>
          </a:xfrm>
          <a:prstGeom prst="rect">
            <a:avLst/>
          </a:prstGeom>
        </p:spPr>
        <p:txBody>
          <a:bodyPr vert="horz" lIns="92288" tIns="46144" rIns="92288" bIns="46144" rtlCol="0" anchor="b"/>
          <a:lstStyle>
            <a:lvl1pPr algn="l" eaLnBrk="1" hangingPunct="1">
              <a:defRPr sz="1200">
                <a:latin typeface="Arial" charset="0"/>
              </a:defRPr>
            </a:lvl1pPr>
          </a:lstStyle>
          <a:p>
            <a:pPr>
              <a:defRPr/>
            </a:pPr>
            <a:endParaRPr lang="en-US" dirty="0"/>
          </a:p>
        </p:txBody>
      </p:sp>
      <p:sp>
        <p:nvSpPr>
          <p:cNvPr id="5" name="Slide Number Placeholder 4">
            <a:extLst>
              <a:ext uri="{FF2B5EF4-FFF2-40B4-BE49-F238E27FC236}">
                <a16:creationId xmlns:a16="http://schemas.microsoft.com/office/drawing/2014/main" id="{7735CF1F-A7AC-4317-89AF-CF3B9BDEE284}"/>
              </a:ext>
            </a:extLst>
          </p:cNvPr>
          <p:cNvSpPr>
            <a:spLocks noGrp="1"/>
          </p:cNvSpPr>
          <p:nvPr>
            <p:ph type="sldNum" sz="quarter" idx="3"/>
          </p:nvPr>
        </p:nvSpPr>
        <p:spPr>
          <a:xfrm>
            <a:off x="3971925" y="8831263"/>
            <a:ext cx="3036888" cy="463550"/>
          </a:xfrm>
          <a:prstGeom prst="rect">
            <a:avLst/>
          </a:prstGeom>
        </p:spPr>
        <p:txBody>
          <a:bodyPr vert="horz" wrap="square" lIns="92288" tIns="46144" rIns="92288" bIns="46144" numCol="1" anchor="b" anchorCtr="0" compatLnSpc="1">
            <a:prstTxWarp prst="textNoShape">
              <a:avLst/>
            </a:prstTxWarp>
          </a:bodyPr>
          <a:lstStyle>
            <a:lvl1pPr algn="r" eaLnBrk="1" hangingPunct="1">
              <a:defRPr sz="1200"/>
            </a:lvl1pPr>
          </a:lstStyle>
          <a:p>
            <a:pPr>
              <a:defRPr/>
            </a:pPr>
            <a:fld id="{7E51DD8E-59F0-47AC-BB9C-0BBFC948DBB7}"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270498-7938-484F-870F-96425A799114}"/>
              </a:ext>
            </a:extLst>
          </p:cNvPr>
          <p:cNvSpPr>
            <a:spLocks noGrp="1"/>
          </p:cNvSpPr>
          <p:nvPr>
            <p:ph type="hdr" sz="quarter"/>
          </p:nvPr>
        </p:nvSpPr>
        <p:spPr>
          <a:xfrm>
            <a:off x="1" y="0"/>
            <a:ext cx="3036888" cy="463550"/>
          </a:xfrm>
          <a:prstGeom prst="rect">
            <a:avLst/>
          </a:prstGeom>
        </p:spPr>
        <p:txBody>
          <a:bodyPr vert="horz" lIns="92288" tIns="46144" rIns="92288" bIns="46144" rtlCol="0"/>
          <a:lstStyle>
            <a:lvl1pPr algn="l" eaLnBrk="1" hangingPunct="1">
              <a:defRPr sz="1200">
                <a:latin typeface="Arial" charset="0"/>
              </a:defRPr>
            </a:lvl1pPr>
          </a:lstStyle>
          <a:p>
            <a:pPr>
              <a:defRPr/>
            </a:pPr>
            <a:endParaRPr lang="en-US" dirty="0"/>
          </a:p>
        </p:txBody>
      </p:sp>
      <p:sp>
        <p:nvSpPr>
          <p:cNvPr id="3" name="Date Placeholder 2">
            <a:extLst>
              <a:ext uri="{FF2B5EF4-FFF2-40B4-BE49-F238E27FC236}">
                <a16:creationId xmlns:a16="http://schemas.microsoft.com/office/drawing/2014/main" id="{98D9FF32-4973-4DD6-A7CB-C609B5895975}"/>
              </a:ext>
            </a:extLst>
          </p:cNvPr>
          <p:cNvSpPr>
            <a:spLocks noGrp="1"/>
          </p:cNvSpPr>
          <p:nvPr>
            <p:ph type="dt" idx="1"/>
          </p:nvPr>
        </p:nvSpPr>
        <p:spPr>
          <a:xfrm>
            <a:off x="3971925" y="0"/>
            <a:ext cx="3036888" cy="463550"/>
          </a:xfrm>
          <a:prstGeom prst="rect">
            <a:avLst/>
          </a:prstGeom>
        </p:spPr>
        <p:txBody>
          <a:bodyPr vert="horz" lIns="92288" tIns="46144" rIns="92288" bIns="46144" rtlCol="0"/>
          <a:lstStyle>
            <a:lvl1pPr algn="r" eaLnBrk="1" hangingPunct="1">
              <a:defRPr sz="1200">
                <a:latin typeface="Arial" charset="0"/>
              </a:defRPr>
            </a:lvl1pPr>
          </a:lstStyle>
          <a:p>
            <a:pPr>
              <a:defRPr/>
            </a:pPr>
            <a:fld id="{A351A82D-F6D6-4967-AB07-8128B70C4DD5}" type="datetimeFigureOut">
              <a:rPr lang="en-US"/>
              <a:pPr>
                <a:defRPr/>
              </a:pPr>
              <a:t>5/4/2021</a:t>
            </a:fld>
            <a:endParaRPr lang="en-US" dirty="0"/>
          </a:p>
        </p:txBody>
      </p:sp>
      <p:sp>
        <p:nvSpPr>
          <p:cNvPr id="4" name="Slide Image Placeholder 3">
            <a:extLst>
              <a:ext uri="{FF2B5EF4-FFF2-40B4-BE49-F238E27FC236}">
                <a16:creationId xmlns:a16="http://schemas.microsoft.com/office/drawing/2014/main" id="{AF0F2192-93EC-4BCA-96EE-C430A3735BDB}"/>
              </a:ext>
            </a:extLst>
          </p:cNvPr>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2288" tIns="46144" rIns="92288" bIns="46144" rtlCol="0" anchor="ctr"/>
          <a:lstStyle/>
          <a:p>
            <a:pPr lvl="0"/>
            <a:endParaRPr lang="en-US" noProof="0" dirty="0"/>
          </a:p>
        </p:txBody>
      </p:sp>
      <p:sp>
        <p:nvSpPr>
          <p:cNvPr id="5" name="Notes Placeholder 4">
            <a:extLst>
              <a:ext uri="{FF2B5EF4-FFF2-40B4-BE49-F238E27FC236}">
                <a16:creationId xmlns:a16="http://schemas.microsoft.com/office/drawing/2014/main" id="{B9566F39-5B80-424F-B637-ACC34EA0AFFB}"/>
              </a:ext>
            </a:extLst>
          </p:cNvPr>
          <p:cNvSpPr>
            <a:spLocks noGrp="1"/>
          </p:cNvSpPr>
          <p:nvPr>
            <p:ph type="body" sz="quarter" idx="3"/>
          </p:nvPr>
        </p:nvSpPr>
        <p:spPr>
          <a:xfrm>
            <a:off x="703263" y="4414838"/>
            <a:ext cx="5603875" cy="4183062"/>
          </a:xfrm>
          <a:prstGeom prst="rect">
            <a:avLst/>
          </a:prstGeom>
        </p:spPr>
        <p:txBody>
          <a:bodyPr vert="horz" lIns="92288" tIns="46144" rIns="92288" bIns="4614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9D899D7-6529-4438-8E02-9306EA1AEB1F}"/>
              </a:ext>
            </a:extLst>
          </p:cNvPr>
          <p:cNvSpPr>
            <a:spLocks noGrp="1"/>
          </p:cNvSpPr>
          <p:nvPr>
            <p:ph type="ftr" sz="quarter" idx="4"/>
          </p:nvPr>
        </p:nvSpPr>
        <p:spPr>
          <a:xfrm>
            <a:off x="1" y="8831263"/>
            <a:ext cx="3036888" cy="463550"/>
          </a:xfrm>
          <a:prstGeom prst="rect">
            <a:avLst/>
          </a:prstGeom>
        </p:spPr>
        <p:txBody>
          <a:bodyPr vert="horz" lIns="92288" tIns="46144" rIns="92288" bIns="46144" rtlCol="0" anchor="b"/>
          <a:lstStyle>
            <a:lvl1pPr algn="l" eaLnBrk="1" hangingPunct="1">
              <a:defRPr sz="1200">
                <a:latin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BA1DF0EF-0ED7-4D72-84B0-9948FC89722F}"/>
              </a:ext>
            </a:extLst>
          </p:cNvPr>
          <p:cNvSpPr>
            <a:spLocks noGrp="1"/>
          </p:cNvSpPr>
          <p:nvPr>
            <p:ph type="sldNum" sz="quarter" idx="5"/>
          </p:nvPr>
        </p:nvSpPr>
        <p:spPr>
          <a:xfrm>
            <a:off x="3971925" y="8831263"/>
            <a:ext cx="3036888" cy="463550"/>
          </a:xfrm>
          <a:prstGeom prst="rect">
            <a:avLst/>
          </a:prstGeom>
        </p:spPr>
        <p:txBody>
          <a:bodyPr vert="horz" wrap="square" lIns="92288" tIns="46144" rIns="92288" bIns="46144" numCol="1" anchor="b" anchorCtr="0" compatLnSpc="1">
            <a:prstTxWarp prst="textNoShape">
              <a:avLst/>
            </a:prstTxWarp>
          </a:bodyPr>
          <a:lstStyle>
            <a:lvl1pPr algn="r" eaLnBrk="1" hangingPunct="1">
              <a:defRPr sz="1200"/>
            </a:lvl1pPr>
          </a:lstStyle>
          <a:p>
            <a:pPr>
              <a:defRPr/>
            </a:pPr>
            <a:fld id="{5C2AA75F-5994-4787-9D00-F0D3B4489C07}"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CA921BE7-AB69-4C2E-9A50-B807FDAF0E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D10CCD52-7094-4CA9-98BB-E46754C685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1508" name="Slide Number Placeholder 3">
            <a:extLst>
              <a:ext uri="{FF2B5EF4-FFF2-40B4-BE49-F238E27FC236}">
                <a16:creationId xmlns:a16="http://schemas.microsoft.com/office/drawing/2014/main" id="{89997464-93D4-48A7-8D8D-300D2738AD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255" indent="-284121">
              <a:spcBef>
                <a:spcPct val="30000"/>
              </a:spcBef>
              <a:defRPr sz="1200">
                <a:solidFill>
                  <a:schemeClr val="tx1"/>
                </a:solidFill>
                <a:latin typeface="Calibri" panose="020F0502020204030204" pitchFamily="34" charset="0"/>
              </a:defRPr>
            </a:lvl2pPr>
            <a:lvl3pPr marL="1141246" indent="-225392">
              <a:spcBef>
                <a:spcPct val="30000"/>
              </a:spcBef>
              <a:defRPr sz="1200">
                <a:solidFill>
                  <a:schemeClr val="tx1"/>
                </a:solidFill>
                <a:latin typeface="Calibri" panose="020F0502020204030204" pitchFamily="34" charset="0"/>
              </a:defRPr>
            </a:lvl3pPr>
            <a:lvl4pPr marL="1601554" indent="-225392">
              <a:spcBef>
                <a:spcPct val="30000"/>
              </a:spcBef>
              <a:defRPr sz="1200">
                <a:solidFill>
                  <a:schemeClr val="tx1"/>
                </a:solidFill>
                <a:latin typeface="Calibri" panose="020F0502020204030204" pitchFamily="34" charset="0"/>
              </a:defRPr>
            </a:lvl4pPr>
            <a:lvl5pPr marL="2058686" indent="-225392">
              <a:spcBef>
                <a:spcPct val="30000"/>
              </a:spcBef>
              <a:defRPr sz="1200">
                <a:solidFill>
                  <a:schemeClr val="tx1"/>
                </a:solidFill>
                <a:latin typeface="Calibri" panose="020F0502020204030204" pitchFamily="34" charset="0"/>
              </a:defRPr>
            </a:lvl5pPr>
            <a:lvl6pPr marL="2515819" indent="-225392" eaLnBrk="0" fontAlgn="base" hangingPunct="0">
              <a:spcBef>
                <a:spcPct val="30000"/>
              </a:spcBef>
              <a:spcAft>
                <a:spcPct val="0"/>
              </a:spcAft>
              <a:defRPr sz="1200">
                <a:solidFill>
                  <a:schemeClr val="tx1"/>
                </a:solidFill>
                <a:latin typeface="Calibri" panose="020F0502020204030204" pitchFamily="34" charset="0"/>
              </a:defRPr>
            </a:lvl6pPr>
            <a:lvl7pPr marL="2972952" indent="-225392" eaLnBrk="0" fontAlgn="base" hangingPunct="0">
              <a:spcBef>
                <a:spcPct val="30000"/>
              </a:spcBef>
              <a:spcAft>
                <a:spcPct val="0"/>
              </a:spcAft>
              <a:defRPr sz="1200">
                <a:solidFill>
                  <a:schemeClr val="tx1"/>
                </a:solidFill>
                <a:latin typeface="Calibri" panose="020F0502020204030204" pitchFamily="34" charset="0"/>
              </a:defRPr>
            </a:lvl7pPr>
            <a:lvl8pPr marL="3430085" indent="-225392" eaLnBrk="0" fontAlgn="base" hangingPunct="0">
              <a:spcBef>
                <a:spcPct val="30000"/>
              </a:spcBef>
              <a:spcAft>
                <a:spcPct val="0"/>
              </a:spcAft>
              <a:defRPr sz="1200">
                <a:solidFill>
                  <a:schemeClr val="tx1"/>
                </a:solidFill>
                <a:latin typeface="Calibri" panose="020F0502020204030204" pitchFamily="34" charset="0"/>
              </a:defRPr>
            </a:lvl8pPr>
            <a:lvl9pPr marL="3887218" indent="-2253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6F5FD5-7DC0-4D60-9F8B-64B25724D19E}" type="slidenum">
              <a:rPr lang="en-US" altLang="en-US" smtClean="0">
                <a:latin typeface="Arial" panose="020B0604020202020204" pitchFamily="34" charset="0"/>
              </a:rPr>
              <a:pPr>
                <a:spcBef>
                  <a:spcPct val="0"/>
                </a:spcBef>
              </a:pPr>
              <a:t>1</a:t>
            </a:fld>
            <a:endParaRPr lang="en-US"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C2AA75F-5994-4787-9D00-F0D3B4489C07}" type="slidenum">
              <a:rPr lang="en-US" altLang="en-US" smtClean="0"/>
              <a:pPr>
                <a:defRPr/>
              </a:pPr>
              <a:t>31</a:t>
            </a:fld>
            <a:endParaRPr lang="en-US" altLang="en-US" dirty="0"/>
          </a:p>
        </p:txBody>
      </p:sp>
    </p:spTree>
    <p:extLst>
      <p:ext uri="{BB962C8B-B14F-4D97-AF65-F5344CB8AC3E}">
        <p14:creationId xmlns:p14="http://schemas.microsoft.com/office/powerpoint/2010/main" val="1324333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CA921BE7-AB69-4C2E-9A50-B807FDAF0E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D10CCD52-7094-4CA9-98BB-E46754C685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1508" name="Slide Number Placeholder 3">
            <a:extLst>
              <a:ext uri="{FF2B5EF4-FFF2-40B4-BE49-F238E27FC236}">
                <a16:creationId xmlns:a16="http://schemas.microsoft.com/office/drawing/2014/main" id="{89997464-93D4-48A7-8D8D-300D2738AD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255" indent="-284121">
              <a:spcBef>
                <a:spcPct val="30000"/>
              </a:spcBef>
              <a:defRPr sz="1200">
                <a:solidFill>
                  <a:schemeClr val="tx1"/>
                </a:solidFill>
                <a:latin typeface="Calibri" panose="020F0502020204030204" pitchFamily="34" charset="0"/>
              </a:defRPr>
            </a:lvl2pPr>
            <a:lvl3pPr marL="1141246" indent="-225392">
              <a:spcBef>
                <a:spcPct val="30000"/>
              </a:spcBef>
              <a:defRPr sz="1200">
                <a:solidFill>
                  <a:schemeClr val="tx1"/>
                </a:solidFill>
                <a:latin typeface="Calibri" panose="020F0502020204030204" pitchFamily="34" charset="0"/>
              </a:defRPr>
            </a:lvl3pPr>
            <a:lvl4pPr marL="1601554" indent="-225392">
              <a:spcBef>
                <a:spcPct val="30000"/>
              </a:spcBef>
              <a:defRPr sz="1200">
                <a:solidFill>
                  <a:schemeClr val="tx1"/>
                </a:solidFill>
                <a:latin typeface="Calibri" panose="020F0502020204030204" pitchFamily="34" charset="0"/>
              </a:defRPr>
            </a:lvl4pPr>
            <a:lvl5pPr marL="2058686" indent="-225392">
              <a:spcBef>
                <a:spcPct val="30000"/>
              </a:spcBef>
              <a:defRPr sz="1200">
                <a:solidFill>
                  <a:schemeClr val="tx1"/>
                </a:solidFill>
                <a:latin typeface="Calibri" panose="020F0502020204030204" pitchFamily="34" charset="0"/>
              </a:defRPr>
            </a:lvl5pPr>
            <a:lvl6pPr marL="2515819" indent="-225392" eaLnBrk="0" fontAlgn="base" hangingPunct="0">
              <a:spcBef>
                <a:spcPct val="30000"/>
              </a:spcBef>
              <a:spcAft>
                <a:spcPct val="0"/>
              </a:spcAft>
              <a:defRPr sz="1200">
                <a:solidFill>
                  <a:schemeClr val="tx1"/>
                </a:solidFill>
                <a:latin typeface="Calibri" panose="020F0502020204030204" pitchFamily="34" charset="0"/>
              </a:defRPr>
            </a:lvl6pPr>
            <a:lvl7pPr marL="2972952" indent="-225392" eaLnBrk="0" fontAlgn="base" hangingPunct="0">
              <a:spcBef>
                <a:spcPct val="30000"/>
              </a:spcBef>
              <a:spcAft>
                <a:spcPct val="0"/>
              </a:spcAft>
              <a:defRPr sz="1200">
                <a:solidFill>
                  <a:schemeClr val="tx1"/>
                </a:solidFill>
                <a:latin typeface="Calibri" panose="020F0502020204030204" pitchFamily="34" charset="0"/>
              </a:defRPr>
            </a:lvl7pPr>
            <a:lvl8pPr marL="3430085" indent="-225392" eaLnBrk="0" fontAlgn="base" hangingPunct="0">
              <a:spcBef>
                <a:spcPct val="30000"/>
              </a:spcBef>
              <a:spcAft>
                <a:spcPct val="0"/>
              </a:spcAft>
              <a:defRPr sz="1200">
                <a:solidFill>
                  <a:schemeClr val="tx1"/>
                </a:solidFill>
                <a:latin typeface="Calibri" panose="020F0502020204030204" pitchFamily="34" charset="0"/>
              </a:defRPr>
            </a:lvl8pPr>
            <a:lvl9pPr marL="3887218" indent="-2253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6F5FD5-7DC0-4D60-9F8B-64B25724D19E}" type="slidenum">
              <a:rPr lang="en-US" altLang="en-US" smtClean="0">
                <a:latin typeface="Arial" panose="020B0604020202020204" pitchFamily="34" charset="0"/>
              </a:rPr>
              <a:pPr>
                <a:spcBef>
                  <a:spcPct val="0"/>
                </a:spcBef>
              </a:pPr>
              <a:t>33</a:t>
            </a:fld>
            <a:endParaRPr lang="en-US" altLang="en-US" dirty="0">
              <a:latin typeface="Arial" panose="020B0604020202020204" pitchFamily="34" charset="0"/>
            </a:endParaRPr>
          </a:p>
        </p:txBody>
      </p:sp>
    </p:spTree>
    <p:extLst>
      <p:ext uri="{BB962C8B-B14F-4D97-AF65-F5344CB8AC3E}">
        <p14:creationId xmlns:p14="http://schemas.microsoft.com/office/powerpoint/2010/main" val="2783254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CA921BE7-AB69-4C2E-9A50-B807FDAF0E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D10CCD52-7094-4CA9-98BB-E46754C685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1508" name="Slide Number Placeholder 3">
            <a:extLst>
              <a:ext uri="{FF2B5EF4-FFF2-40B4-BE49-F238E27FC236}">
                <a16:creationId xmlns:a16="http://schemas.microsoft.com/office/drawing/2014/main" id="{89997464-93D4-48A7-8D8D-300D2738AD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255" indent="-284121">
              <a:spcBef>
                <a:spcPct val="30000"/>
              </a:spcBef>
              <a:defRPr sz="1200">
                <a:solidFill>
                  <a:schemeClr val="tx1"/>
                </a:solidFill>
                <a:latin typeface="Calibri" panose="020F0502020204030204" pitchFamily="34" charset="0"/>
              </a:defRPr>
            </a:lvl2pPr>
            <a:lvl3pPr marL="1141246" indent="-225392">
              <a:spcBef>
                <a:spcPct val="30000"/>
              </a:spcBef>
              <a:defRPr sz="1200">
                <a:solidFill>
                  <a:schemeClr val="tx1"/>
                </a:solidFill>
                <a:latin typeface="Calibri" panose="020F0502020204030204" pitchFamily="34" charset="0"/>
              </a:defRPr>
            </a:lvl3pPr>
            <a:lvl4pPr marL="1601554" indent="-225392">
              <a:spcBef>
                <a:spcPct val="30000"/>
              </a:spcBef>
              <a:defRPr sz="1200">
                <a:solidFill>
                  <a:schemeClr val="tx1"/>
                </a:solidFill>
                <a:latin typeface="Calibri" panose="020F0502020204030204" pitchFamily="34" charset="0"/>
              </a:defRPr>
            </a:lvl4pPr>
            <a:lvl5pPr marL="2058686" indent="-225392">
              <a:spcBef>
                <a:spcPct val="30000"/>
              </a:spcBef>
              <a:defRPr sz="1200">
                <a:solidFill>
                  <a:schemeClr val="tx1"/>
                </a:solidFill>
                <a:latin typeface="Calibri" panose="020F0502020204030204" pitchFamily="34" charset="0"/>
              </a:defRPr>
            </a:lvl5pPr>
            <a:lvl6pPr marL="2515819" indent="-225392" eaLnBrk="0" fontAlgn="base" hangingPunct="0">
              <a:spcBef>
                <a:spcPct val="30000"/>
              </a:spcBef>
              <a:spcAft>
                <a:spcPct val="0"/>
              </a:spcAft>
              <a:defRPr sz="1200">
                <a:solidFill>
                  <a:schemeClr val="tx1"/>
                </a:solidFill>
                <a:latin typeface="Calibri" panose="020F0502020204030204" pitchFamily="34" charset="0"/>
              </a:defRPr>
            </a:lvl6pPr>
            <a:lvl7pPr marL="2972952" indent="-225392" eaLnBrk="0" fontAlgn="base" hangingPunct="0">
              <a:spcBef>
                <a:spcPct val="30000"/>
              </a:spcBef>
              <a:spcAft>
                <a:spcPct val="0"/>
              </a:spcAft>
              <a:defRPr sz="1200">
                <a:solidFill>
                  <a:schemeClr val="tx1"/>
                </a:solidFill>
                <a:latin typeface="Calibri" panose="020F0502020204030204" pitchFamily="34" charset="0"/>
              </a:defRPr>
            </a:lvl7pPr>
            <a:lvl8pPr marL="3430085" indent="-225392" eaLnBrk="0" fontAlgn="base" hangingPunct="0">
              <a:spcBef>
                <a:spcPct val="30000"/>
              </a:spcBef>
              <a:spcAft>
                <a:spcPct val="0"/>
              </a:spcAft>
              <a:defRPr sz="1200">
                <a:solidFill>
                  <a:schemeClr val="tx1"/>
                </a:solidFill>
                <a:latin typeface="Calibri" panose="020F0502020204030204" pitchFamily="34" charset="0"/>
              </a:defRPr>
            </a:lvl8pPr>
            <a:lvl9pPr marL="3887218" indent="-2253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6F5FD5-7DC0-4D60-9F8B-64B25724D19E}" type="slidenum">
              <a:rPr lang="en-US" altLang="en-US" smtClean="0">
                <a:latin typeface="Arial" panose="020B0604020202020204" pitchFamily="34" charset="0"/>
              </a:rPr>
              <a:pPr>
                <a:spcBef>
                  <a:spcPct val="0"/>
                </a:spcBef>
              </a:pPr>
              <a:t>35</a:t>
            </a:fld>
            <a:endParaRPr lang="en-US" altLang="en-US" dirty="0">
              <a:latin typeface="Arial" panose="020B0604020202020204" pitchFamily="34" charset="0"/>
            </a:endParaRPr>
          </a:p>
        </p:txBody>
      </p:sp>
    </p:spTree>
    <p:extLst>
      <p:ext uri="{BB962C8B-B14F-4D97-AF65-F5344CB8AC3E}">
        <p14:creationId xmlns:p14="http://schemas.microsoft.com/office/powerpoint/2010/main" val="2812942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CA921BE7-AB69-4C2E-9A50-B807FDAF0E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D10CCD52-7094-4CA9-98BB-E46754C685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1508" name="Slide Number Placeholder 3">
            <a:extLst>
              <a:ext uri="{FF2B5EF4-FFF2-40B4-BE49-F238E27FC236}">
                <a16:creationId xmlns:a16="http://schemas.microsoft.com/office/drawing/2014/main" id="{89997464-93D4-48A7-8D8D-300D2738AD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255" indent="-284121">
              <a:spcBef>
                <a:spcPct val="30000"/>
              </a:spcBef>
              <a:defRPr sz="1200">
                <a:solidFill>
                  <a:schemeClr val="tx1"/>
                </a:solidFill>
                <a:latin typeface="Calibri" panose="020F0502020204030204" pitchFamily="34" charset="0"/>
              </a:defRPr>
            </a:lvl2pPr>
            <a:lvl3pPr marL="1141246" indent="-225392">
              <a:spcBef>
                <a:spcPct val="30000"/>
              </a:spcBef>
              <a:defRPr sz="1200">
                <a:solidFill>
                  <a:schemeClr val="tx1"/>
                </a:solidFill>
                <a:latin typeface="Calibri" panose="020F0502020204030204" pitchFamily="34" charset="0"/>
              </a:defRPr>
            </a:lvl3pPr>
            <a:lvl4pPr marL="1601554" indent="-225392">
              <a:spcBef>
                <a:spcPct val="30000"/>
              </a:spcBef>
              <a:defRPr sz="1200">
                <a:solidFill>
                  <a:schemeClr val="tx1"/>
                </a:solidFill>
                <a:latin typeface="Calibri" panose="020F0502020204030204" pitchFamily="34" charset="0"/>
              </a:defRPr>
            </a:lvl4pPr>
            <a:lvl5pPr marL="2058686" indent="-225392">
              <a:spcBef>
                <a:spcPct val="30000"/>
              </a:spcBef>
              <a:defRPr sz="1200">
                <a:solidFill>
                  <a:schemeClr val="tx1"/>
                </a:solidFill>
                <a:latin typeface="Calibri" panose="020F0502020204030204" pitchFamily="34" charset="0"/>
              </a:defRPr>
            </a:lvl5pPr>
            <a:lvl6pPr marL="2515819" indent="-225392" eaLnBrk="0" fontAlgn="base" hangingPunct="0">
              <a:spcBef>
                <a:spcPct val="30000"/>
              </a:spcBef>
              <a:spcAft>
                <a:spcPct val="0"/>
              </a:spcAft>
              <a:defRPr sz="1200">
                <a:solidFill>
                  <a:schemeClr val="tx1"/>
                </a:solidFill>
                <a:latin typeface="Calibri" panose="020F0502020204030204" pitchFamily="34" charset="0"/>
              </a:defRPr>
            </a:lvl6pPr>
            <a:lvl7pPr marL="2972952" indent="-225392" eaLnBrk="0" fontAlgn="base" hangingPunct="0">
              <a:spcBef>
                <a:spcPct val="30000"/>
              </a:spcBef>
              <a:spcAft>
                <a:spcPct val="0"/>
              </a:spcAft>
              <a:defRPr sz="1200">
                <a:solidFill>
                  <a:schemeClr val="tx1"/>
                </a:solidFill>
                <a:latin typeface="Calibri" panose="020F0502020204030204" pitchFamily="34" charset="0"/>
              </a:defRPr>
            </a:lvl7pPr>
            <a:lvl8pPr marL="3430085" indent="-225392" eaLnBrk="0" fontAlgn="base" hangingPunct="0">
              <a:spcBef>
                <a:spcPct val="30000"/>
              </a:spcBef>
              <a:spcAft>
                <a:spcPct val="0"/>
              </a:spcAft>
              <a:defRPr sz="1200">
                <a:solidFill>
                  <a:schemeClr val="tx1"/>
                </a:solidFill>
                <a:latin typeface="Calibri" panose="020F0502020204030204" pitchFamily="34" charset="0"/>
              </a:defRPr>
            </a:lvl8pPr>
            <a:lvl9pPr marL="3887218" indent="-2253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6F5FD5-7DC0-4D60-9F8B-64B25724D19E}" type="slidenum">
              <a:rPr lang="en-US" altLang="en-US" smtClean="0">
                <a:latin typeface="Arial" panose="020B0604020202020204" pitchFamily="34" charset="0"/>
              </a:rPr>
              <a:pPr>
                <a:spcBef>
                  <a:spcPct val="0"/>
                </a:spcBef>
              </a:pPr>
              <a:t>42</a:t>
            </a:fld>
            <a:endParaRPr lang="en-US" altLang="en-US" dirty="0">
              <a:latin typeface="Arial" panose="020B0604020202020204" pitchFamily="34" charset="0"/>
            </a:endParaRPr>
          </a:p>
        </p:txBody>
      </p:sp>
    </p:spTree>
    <p:extLst>
      <p:ext uri="{BB962C8B-B14F-4D97-AF65-F5344CB8AC3E}">
        <p14:creationId xmlns:p14="http://schemas.microsoft.com/office/powerpoint/2010/main" val="3717885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CA921BE7-AB69-4C2E-9A50-B807FDAF0E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D10CCD52-7094-4CA9-98BB-E46754C685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1508" name="Slide Number Placeholder 3">
            <a:extLst>
              <a:ext uri="{FF2B5EF4-FFF2-40B4-BE49-F238E27FC236}">
                <a16:creationId xmlns:a16="http://schemas.microsoft.com/office/drawing/2014/main" id="{89997464-93D4-48A7-8D8D-300D2738AD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255" indent="-284121">
              <a:spcBef>
                <a:spcPct val="30000"/>
              </a:spcBef>
              <a:defRPr sz="1200">
                <a:solidFill>
                  <a:schemeClr val="tx1"/>
                </a:solidFill>
                <a:latin typeface="Calibri" panose="020F0502020204030204" pitchFamily="34" charset="0"/>
              </a:defRPr>
            </a:lvl2pPr>
            <a:lvl3pPr marL="1141246" indent="-225392">
              <a:spcBef>
                <a:spcPct val="30000"/>
              </a:spcBef>
              <a:defRPr sz="1200">
                <a:solidFill>
                  <a:schemeClr val="tx1"/>
                </a:solidFill>
                <a:latin typeface="Calibri" panose="020F0502020204030204" pitchFamily="34" charset="0"/>
              </a:defRPr>
            </a:lvl3pPr>
            <a:lvl4pPr marL="1601554" indent="-225392">
              <a:spcBef>
                <a:spcPct val="30000"/>
              </a:spcBef>
              <a:defRPr sz="1200">
                <a:solidFill>
                  <a:schemeClr val="tx1"/>
                </a:solidFill>
                <a:latin typeface="Calibri" panose="020F0502020204030204" pitchFamily="34" charset="0"/>
              </a:defRPr>
            </a:lvl4pPr>
            <a:lvl5pPr marL="2058686" indent="-225392">
              <a:spcBef>
                <a:spcPct val="30000"/>
              </a:spcBef>
              <a:defRPr sz="1200">
                <a:solidFill>
                  <a:schemeClr val="tx1"/>
                </a:solidFill>
                <a:latin typeface="Calibri" panose="020F0502020204030204" pitchFamily="34" charset="0"/>
              </a:defRPr>
            </a:lvl5pPr>
            <a:lvl6pPr marL="2515819" indent="-225392" eaLnBrk="0" fontAlgn="base" hangingPunct="0">
              <a:spcBef>
                <a:spcPct val="30000"/>
              </a:spcBef>
              <a:spcAft>
                <a:spcPct val="0"/>
              </a:spcAft>
              <a:defRPr sz="1200">
                <a:solidFill>
                  <a:schemeClr val="tx1"/>
                </a:solidFill>
                <a:latin typeface="Calibri" panose="020F0502020204030204" pitchFamily="34" charset="0"/>
              </a:defRPr>
            </a:lvl6pPr>
            <a:lvl7pPr marL="2972952" indent="-225392" eaLnBrk="0" fontAlgn="base" hangingPunct="0">
              <a:spcBef>
                <a:spcPct val="30000"/>
              </a:spcBef>
              <a:spcAft>
                <a:spcPct val="0"/>
              </a:spcAft>
              <a:defRPr sz="1200">
                <a:solidFill>
                  <a:schemeClr val="tx1"/>
                </a:solidFill>
                <a:latin typeface="Calibri" panose="020F0502020204030204" pitchFamily="34" charset="0"/>
              </a:defRPr>
            </a:lvl7pPr>
            <a:lvl8pPr marL="3430085" indent="-225392" eaLnBrk="0" fontAlgn="base" hangingPunct="0">
              <a:spcBef>
                <a:spcPct val="30000"/>
              </a:spcBef>
              <a:spcAft>
                <a:spcPct val="0"/>
              </a:spcAft>
              <a:defRPr sz="1200">
                <a:solidFill>
                  <a:schemeClr val="tx1"/>
                </a:solidFill>
                <a:latin typeface="Calibri" panose="020F0502020204030204" pitchFamily="34" charset="0"/>
              </a:defRPr>
            </a:lvl8pPr>
            <a:lvl9pPr marL="3887218" indent="-2253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6F5FD5-7DC0-4D60-9F8B-64B25724D19E}" type="slidenum">
              <a:rPr lang="en-US" altLang="en-US" smtClean="0">
                <a:latin typeface="Arial" panose="020B0604020202020204" pitchFamily="34" charset="0"/>
              </a:rPr>
              <a:pPr>
                <a:spcBef>
                  <a:spcPct val="0"/>
                </a:spcBef>
              </a:pPr>
              <a:t>2</a:t>
            </a:fld>
            <a:endParaRPr lang="en-US" altLang="en-US" dirty="0">
              <a:latin typeface="Arial" panose="020B0604020202020204" pitchFamily="34" charset="0"/>
            </a:endParaRPr>
          </a:p>
        </p:txBody>
      </p:sp>
    </p:spTree>
    <p:extLst>
      <p:ext uri="{BB962C8B-B14F-4D97-AF65-F5344CB8AC3E}">
        <p14:creationId xmlns:p14="http://schemas.microsoft.com/office/powerpoint/2010/main" val="2001687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CA921BE7-AB69-4C2E-9A50-B807FDAF0E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D10CCD52-7094-4CA9-98BB-E46754C685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1508" name="Slide Number Placeholder 3">
            <a:extLst>
              <a:ext uri="{FF2B5EF4-FFF2-40B4-BE49-F238E27FC236}">
                <a16:creationId xmlns:a16="http://schemas.microsoft.com/office/drawing/2014/main" id="{89997464-93D4-48A7-8D8D-300D2738AD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255" indent="-284121">
              <a:spcBef>
                <a:spcPct val="30000"/>
              </a:spcBef>
              <a:defRPr sz="1200">
                <a:solidFill>
                  <a:schemeClr val="tx1"/>
                </a:solidFill>
                <a:latin typeface="Calibri" panose="020F0502020204030204" pitchFamily="34" charset="0"/>
              </a:defRPr>
            </a:lvl2pPr>
            <a:lvl3pPr marL="1141246" indent="-225392">
              <a:spcBef>
                <a:spcPct val="30000"/>
              </a:spcBef>
              <a:defRPr sz="1200">
                <a:solidFill>
                  <a:schemeClr val="tx1"/>
                </a:solidFill>
                <a:latin typeface="Calibri" panose="020F0502020204030204" pitchFamily="34" charset="0"/>
              </a:defRPr>
            </a:lvl3pPr>
            <a:lvl4pPr marL="1601554" indent="-225392">
              <a:spcBef>
                <a:spcPct val="30000"/>
              </a:spcBef>
              <a:defRPr sz="1200">
                <a:solidFill>
                  <a:schemeClr val="tx1"/>
                </a:solidFill>
                <a:latin typeface="Calibri" panose="020F0502020204030204" pitchFamily="34" charset="0"/>
              </a:defRPr>
            </a:lvl4pPr>
            <a:lvl5pPr marL="2058686" indent="-225392">
              <a:spcBef>
                <a:spcPct val="30000"/>
              </a:spcBef>
              <a:defRPr sz="1200">
                <a:solidFill>
                  <a:schemeClr val="tx1"/>
                </a:solidFill>
                <a:latin typeface="Calibri" panose="020F0502020204030204" pitchFamily="34" charset="0"/>
              </a:defRPr>
            </a:lvl5pPr>
            <a:lvl6pPr marL="2515819" indent="-225392" eaLnBrk="0" fontAlgn="base" hangingPunct="0">
              <a:spcBef>
                <a:spcPct val="30000"/>
              </a:spcBef>
              <a:spcAft>
                <a:spcPct val="0"/>
              </a:spcAft>
              <a:defRPr sz="1200">
                <a:solidFill>
                  <a:schemeClr val="tx1"/>
                </a:solidFill>
                <a:latin typeface="Calibri" panose="020F0502020204030204" pitchFamily="34" charset="0"/>
              </a:defRPr>
            </a:lvl6pPr>
            <a:lvl7pPr marL="2972952" indent="-225392" eaLnBrk="0" fontAlgn="base" hangingPunct="0">
              <a:spcBef>
                <a:spcPct val="30000"/>
              </a:spcBef>
              <a:spcAft>
                <a:spcPct val="0"/>
              </a:spcAft>
              <a:defRPr sz="1200">
                <a:solidFill>
                  <a:schemeClr val="tx1"/>
                </a:solidFill>
                <a:latin typeface="Calibri" panose="020F0502020204030204" pitchFamily="34" charset="0"/>
              </a:defRPr>
            </a:lvl7pPr>
            <a:lvl8pPr marL="3430085" indent="-225392" eaLnBrk="0" fontAlgn="base" hangingPunct="0">
              <a:spcBef>
                <a:spcPct val="30000"/>
              </a:spcBef>
              <a:spcAft>
                <a:spcPct val="0"/>
              </a:spcAft>
              <a:defRPr sz="1200">
                <a:solidFill>
                  <a:schemeClr val="tx1"/>
                </a:solidFill>
                <a:latin typeface="Calibri" panose="020F0502020204030204" pitchFamily="34" charset="0"/>
              </a:defRPr>
            </a:lvl8pPr>
            <a:lvl9pPr marL="3887218" indent="-2253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6F5FD5-7DC0-4D60-9F8B-64B25724D19E}" type="slidenum">
              <a:rPr lang="en-US" altLang="en-US" smtClean="0">
                <a:latin typeface="Arial" panose="020B0604020202020204" pitchFamily="34" charset="0"/>
              </a:rPr>
              <a:pPr>
                <a:spcBef>
                  <a:spcPct val="0"/>
                </a:spcBef>
              </a:pPr>
              <a:t>3</a:t>
            </a:fld>
            <a:endParaRPr lang="en-US" altLang="en-US" dirty="0">
              <a:latin typeface="Arial" panose="020B0604020202020204" pitchFamily="34" charset="0"/>
            </a:endParaRPr>
          </a:p>
        </p:txBody>
      </p:sp>
    </p:spTree>
    <p:extLst>
      <p:ext uri="{BB962C8B-B14F-4D97-AF65-F5344CB8AC3E}">
        <p14:creationId xmlns:p14="http://schemas.microsoft.com/office/powerpoint/2010/main" val="2372434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CA921BE7-AB69-4C2E-9A50-B807FDAF0E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D10CCD52-7094-4CA9-98BB-E46754C685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1508" name="Slide Number Placeholder 3">
            <a:extLst>
              <a:ext uri="{FF2B5EF4-FFF2-40B4-BE49-F238E27FC236}">
                <a16:creationId xmlns:a16="http://schemas.microsoft.com/office/drawing/2014/main" id="{89997464-93D4-48A7-8D8D-300D2738AD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255" indent="-284121">
              <a:spcBef>
                <a:spcPct val="30000"/>
              </a:spcBef>
              <a:defRPr sz="1200">
                <a:solidFill>
                  <a:schemeClr val="tx1"/>
                </a:solidFill>
                <a:latin typeface="Calibri" panose="020F0502020204030204" pitchFamily="34" charset="0"/>
              </a:defRPr>
            </a:lvl2pPr>
            <a:lvl3pPr marL="1141246" indent="-225392">
              <a:spcBef>
                <a:spcPct val="30000"/>
              </a:spcBef>
              <a:defRPr sz="1200">
                <a:solidFill>
                  <a:schemeClr val="tx1"/>
                </a:solidFill>
                <a:latin typeface="Calibri" panose="020F0502020204030204" pitchFamily="34" charset="0"/>
              </a:defRPr>
            </a:lvl3pPr>
            <a:lvl4pPr marL="1601554" indent="-225392">
              <a:spcBef>
                <a:spcPct val="30000"/>
              </a:spcBef>
              <a:defRPr sz="1200">
                <a:solidFill>
                  <a:schemeClr val="tx1"/>
                </a:solidFill>
                <a:latin typeface="Calibri" panose="020F0502020204030204" pitchFamily="34" charset="0"/>
              </a:defRPr>
            </a:lvl4pPr>
            <a:lvl5pPr marL="2058686" indent="-225392">
              <a:spcBef>
                <a:spcPct val="30000"/>
              </a:spcBef>
              <a:defRPr sz="1200">
                <a:solidFill>
                  <a:schemeClr val="tx1"/>
                </a:solidFill>
                <a:latin typeface="Calibri" panose="020F0502020204030204" pitchFamily="34" charset="0"/>
              </a:defRPr>
            </a:lvl5pPr>
            <a:lvl6pPr marL="2515819" indent="-225392" eaLnBrk="0" fontAlgn="base" hangingPunct="0">
              <a:spcBef>
                <a:spcPct val="30000"/>
              </a:spcBef>
              <a:spcAft>
                <a:spcPct val="0"/>
              </a:spcAft>
              <a:defRPr sz="1200">
                <a:solidFill>
                  <a:schemeClr val="tx1"/>
                </a:solidFill>
                <a:latin typeface="Calibri" panose="020F0502020204030204" pitchFamily="34" charset="0"/>
              </a:defRPr>
            </a:lvl6pPr>
            <a:lvl7pPr marL="2972952" indent="-225392" eaLnBrk="0" fontAlgn="base" hangingPunct="0">
              <a:spcBef>
                <a:spcPct val="30000"/>
              </a:spcBef>
              <a:spcAft>
                <a:spcPct val="0"/>
              </a:spcAft>
              <a:defRPr sz="1200">
                <a:solidFill>
                  <a:schemeClr val="tx1"/>
                </a:solidFill>
                <a:latin typeface="Calibri" panose="020F0502020204030204" pitchFamily="34" charset="0"/>
              </a:defRPr>
            </a:lvl7pPr>
            <a:lvl8pPr marL="3430085" indent="-225392" eaLnBrk="0" fontAlgn="base" hangingPunct="0">
              <a:spcBef>
                <a:spcPct val="30000"/>
              </a:spcBef>
              <a:spcAft>
                <a:spcPct val="0"/>
              </a:spcAft>
              <a:defRPr sz="1200">
                <a:solidFill>
                  <a:schemeClr val="tx1"/>
                </a:solidFill>
                <a:latin typeface="Calibri" panose="020F0502020204030204" pitchFamily="34" charset="0"/>
              </a:defRPr>
            </a:lvl8pPr>
            <a:lvl9pPr marL="3887218" indent="-2253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6F5FD5-7DC0-4D60-9F8B-64B25724D19E}" type="slidenum">
              <a:rPr lang="en-US" altLang="en-US" smtClean="0">
                <a:latin typeface="Arial" panose="020B0604020202020204" pitchFamily="34" charset="0"/>
              </a:rPr>
              <a:pPr>
                <a:spcBef>
                  <a:spcPct val="0"/>
                </a:spcBef>
              </a:pPr>
              <a:t>10</a:t>
            </a:fld>
            <a:endParaRPr lang="en-US" altLang="en-US" dirty="0">
              <a:latin typeface="Arial" panose="020B0604020202020204" pitchFamily="34" charset="0"/>
            </a:endParaRPr>
          </a:p>
        </p:txBody>
      </p:sp>
    </p:spTree>
    <p:extLst>
      <p:ext uri="{BB962C8B-B14F-4D97-AF65-F5344CB8AC3E}">
        <p14:creationId xmlns:p14="http://schemas.microsoft.com/office/powerpoint/2010/main" val="628766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CA921BE7-AB69-4C2E-9A50-B807FDAF0E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D10CCD52-7094-4CA9-98BB-E46754C685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1508" name="Slide Number Placeholder 3">
            <a:extLst>
              <a:ext uri="{FF2B5EF4-FFF2-40B4-BE49-F238E27FC236}">
                <a16:creationId xmlns:a16="http://schemas.microsoft.com/office/drawing/2014/main" id="{89997464-93D4-48A7-8D8D-300D2738AD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255" indent="-284121">
              <a:spcBef>
                <a:spcPct val="30000"/>
              </a:spcBef>
              <a:defRPr sz="1200">
                <a:solidFill>
                  <a:schemeClr val="tx1"/>
                </a:solidFill>
                <a:latin typeface="Calibri" panose="020F0502020204030204" pitchFamily="34" charset="0"/>
              </a:defRPr>
            </a:lvl2pPr>
            <a:lvl3pPr marL="1141246" indent="-225392">
              <a:spcBef>
                <a:spcPct val="30000"/>
              </a:spcBef>
              <a:defRPr sz="1200">
                <a:solidFill>
                  <a:schemeClr val="tx1"/>
                </a:solidFill>
                <a:latin typeface="Calibri" panose="020F0502020204030204" pitchFamily="34" charset="0"/>
              </a:defRPr>
            </a:lvl3pPr>
            <a:lvl4pPr marL="1601554" indent="-225392">
              <a:spcBef>
                <a:spcPct val="30000"/>
              </a:spcBef>
              <a:defRPr sz="1200">
                <a:solidFill>
                  <a:schemeClr val="tx1"/>
                </a:solidFill>
                <a:latin typeface="Calibri" panose="020F0502020204030204" pitchFamily="34" charset="0"/>
              </a:defRPr>
            </a:lvl4pPr>
            <a:lvl5pPr marL="2058686" indent="-225392">
              <a:spcBef>
                <a:spcPct val="30000"/>
              </a:spcBef>
              <a:defRPr sz="1200">
                <a:solidFill>
                  <a:schemeClr val="tx1"/>
                </a:solidFill>
                <a:latin typeface="Calibri" panose="020F0502020204030204" pitchFamily="34" charset="0"/>
              </a:defRPr>
            </a:lvl5pPr>
            <a:lvl6pPr marL="2515819" indent="-225392" eaLnBrk="0" fontAlgn="base" hangingPunct="0">
              <a:spcBef>
                <a:spcPct val="30000"/>
              </a:spcBef>
              <a:spcAft>
                <a:spcPct val="0"/>
              </a:spcAft>
              <a:defRPr sz="1200">
                <a:solidFill>
                  <a:schemeClr val="tx1"/>
                </a:solidFill>
                <a:latin typeface="Calibri" panose="020F0502020204030204" pitchFamily="34" charset="0"/>
              </a:defRPr>
            </a:lvl6pPr>
            <a:lvl7pPr marL="2972952" indent="-225392" eaLnBrk="0" fontAlgn="base" hangingPunct="0">
              <a:spcBef>
                <a:spcPct val="30000"/>
              </a:spcBef>
              <a:spcAft>
                <a:spcPct val="0"/>
              </a:spcAft>
              <a:defRPr sz="1200">
                <a:solidFill>
                  <a:schemeClr val="tx1"/>
                </a:solidFill>
                <a:latin typeface="Calibri" panose="020F0502020204030204" pitchFamily="34" charset="0"/>
              </a:defRPr>
            </a:lvl7pPr>
            <a:lvl8pPr marL="3430085" indent="-225392" eaLnBrk="0" fontAlgn="base" hangingPunct="0">
              <a:spcBef>
                <a:spcPct val="30000"/>
              </a:spcBef>
              <a:spcAft>
                <a:spcPct val="0"/>
              </a:spcAft>
              <a:defRPr sz="1200">
                <a:solidFill>
                  <a:schemeClr val="tx1"/>
                </a:solidFill>
                <a:latin typeface="Calibri" panose="020F0502020204030204" pitchFamily="34" charset="0"/>
              </a:defRPr>
            </a:lvl8pPr>
            <a:lvl9pPr marL="3887218" indent="-2253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6F5FD5-7DC0-4D60-9F8B-64B25724D19E}" type="slidenum">
              <a:rPr lang="en-US" altLang="en-US" smtClean="0">
                <a:latin typeface="Arial" panose="020B0604020202020204" pitchFamily="34" charset="0"/>
              </a:rPr>
              <a:pPr>
                <a:spcBef>
                  <a:spcPct val="0"/>
                </a:spcBef>
              </a:pPr>
              <a:t>16</a:t>
            </a:fld>
            <a:endParaRPr lang="en-US" altLang="en-US" dirty="0">
              <a:latin typeface="Arial" panose="020B0604020202020204" pitchFamily="34" charset="0"/>
            </a:endParaRPr>
          </a:p>
        </p:txBody>
      </p:sp>
    </p:spTree>
    <p:extLst>
      <p:ext uri="{BB962C8B-B14F-4D97-AF65-F5344CB8AC3E}">
        <p14:creationId xmlns:p14="http://schemas.microsoft.com/office/powerpoint/2010/main" val="1549409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CA921BE7-AB69-4C2E-9A50-B807FDAF0E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D10CCD52-7094-4CA9-98BB-E46754C685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1508" name="Slide Number Placeholder 3">
            <a:extLst>
              <a:ext uri="{FF2B5EF4-FFF2-40B4-BE49-F238E27FC236}">
                <a16:creationId xmlns:a16="http://schemas.microsoft.com/office/drawing/2014/main" id="{89997464-93D4-48A7-8D8D-300D2738AD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255" indent="-284121">
              <a:spcBef>
                <a:spcPct val="30000"/>
              </a:spcBef>
              <a:defRPr sz="1200">
                <a:solidFill>
                  <a:schemeClr val="tx1"/>
                </a:solidFill>
                <a:latin typeface="Calibri" panose="020F0502020204030204" pitchFamily="34" charset="0"/>
              </a:defRPr>
            </a:lvl2pPr>
            <a:lvl3pPr marL="1141246" indent="-225392">
              <a:spcBef>
                <a:spcPct val="30000"/>
              </a:spcBef>
              <a:defRPr sz="1200">
                <a:solidFill>
                  <a:schemeClr val="tx1"/>
                </a:solidFill>
                <a:latin typeface="Calibri" panose="020F0502020204030204" pitchFamily="34" charset="0"/>
              </a:defRPr>
            </a:lvl3pPr>
            <a:lvl4pPr marL="1601554" indent="-225392">
              <a:spcBef>
                <a:spcPct val="30000"/>
              </a:spcBef>
              <a:defRPr sz="1200">
                <a:solidFill>
                  <a:schemeClr val="tx1"/>
                </a:solidFill>
                <a:latin typeface="Calibri" panose="020F0502020204030204" pitchFamily="34" charset="0"/>
              </a:defRPr>
            </a:lvl4pPr>
            <a:lvl5pPr marL="2058686" indent="-225392">
              <a:spcBef>
                <a:spcPct val="30000"/>
              </a:spcBef>
              <a:defRPr sz="1200">
                <a:solidFill>
                  <a:schemeClr val="tx1"/>
                </a:solidFill>
                <a:latin typeface="Calibri" panose="020F0502020204030204" pitchFamily="34" charset="0"/>
              </a:defRPr>
            </a:lvl5pPr>
            <a:lvl6pPr marL="2515819" indent="-225392" eaLnBrk="0" fontAlgn="base" hangingPunct="0">
              <a:spcBef>
                <a:spcPct val="30000"/>
              </a:spcBef>
              <a:spcAft>
                <a:spcPct val="0"/>
              </a:spcAft>
              <a:defRPr sz="1200">
                <a:solidFill>
                  <a:schemeClr val="tx1"/>
                </a:solidFill>
                <a:latin typeface="Calibri" panose="020F0502020204030204" pitchFamily="34" charset="0"/>
              </a:defRPr>
            </a:lvl6pPr>
            <a:lvl7pPr marL="2972952" indent="-225392" eaLnBrk="0" fontAlgn="base" hangingPunct="0">
              <a:spcBef>
                <a:spcPct val="30000"/>
              </a:spcBef>
              <a:spcAft>
                <a:spcPct val="0"/>
              </a:spcAft>
              <a:defRPr sz="1200">
                <a:solidFill>
                  <a:schemeClr val="tx1"/>
                </a:solidFill>
                <a:latin typeface="Calibri" panose="020F0502020204030204" pitchFamily="34" charset="0"/>
              </a:defRPr>
            </a:lvl7pPr>
            <a:lvl8pPr marL="3430085" indent="-225392" eaLnBrk="0" fontAlgn="base" hangingPunct="0">
              <a:spcBef>
                <a:spcPct val="30000"/>
              </a:spcBef>
              <a:spcAft>
                <a:spcPct val="0"/>
              </a:spcAft>
              <a:defRPr sz="1200">
                <a:solidFill>
                  <a:schemeClr val="tx1"/>
                </a:solidFill>
                <a:latin typeface="Calibri" panose="020F0502020204030204" pitchFamily="34" charset="0"/>
              </a:defRPr>
            </a:lvl8pPr>
            <a:lvl9pPr marL="3887218" indent="-2253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6F5FD5-7DC0-4D60-9F8B-64B25724D19E}" type="slidenum">
              <a:rPr lang="en-US" altLang="en-US" smtClean="0">
                <a:latin typeface="Arial" panose="020B0604020202020204" pitchFamily="34" charset="0"/>
              </a:rPr>
              <a:pPr>
                <a:spcBef>
                  <a:spcPct val="0"/>
                </a:spcBef>
              </a:pPr>
              <a:t>23</a:t>
            </a:fld>
            <a:endParaRPr lang="en-US" altLang="en-US" dirty="0">
              <a:latin typeface="Arial" panose="020B0604020202020204" pitchFamily="34" charset="0"/>
            </a:endParaRPr>
          </a:p>
        </p:txBody>
      </p:sp>
    </p:spTree>
    <p:extLst>
      <p:ext uri="{BB962C8B-B14F-4D97-AF65-F5344CB8AC3E}">
        <p14:creationId xmlns:p14="http://schemas.microsoft.com/office/powerpoint/2010/main" val="478923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CA921BE7-AB69-4C2E-9A50-B807FDAF0E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D10CCD52-7094-4CA9-98BB-E46754C685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1508" name="Slide Number Placeholder 3">
            <a:extLst>
              <a:ext uri="{FF2B5EF4-FFF2-40B4-BE49-F238E27FC236}">
                <a16:creationId xmlns:a16="http://schemas.microsoft.com/office/drawing/2014/main" id="{89997464-93D4-48A7-8D8D-300D2738AD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255" indent="-284121">
              <a:spcBef>
                <a:spcPct val="30000"/>
              </a:spcBef>
              <a:defRPr sz="1200">
                <a:solidFill>
                  <a:schemeClr val="tx1"/>
                </a:solidFill>
                <a:latin typeface="Calibri" panose="020F0502020204030204" pitchFamily="34" charset="0"/>
              </a:defRPr>
            </a:lvl2pPr>
            <a:lvl3pPr marL="1141246" indent="-225392">
              <a:spcBef>
                <a:spcPct val="30000"/>
              </a:spcBef>
              <a:defRPr sz="1200">
                <a:solidFill>
                  <a:schemeClr val="tx1"/>
                </a:solidFill>
                <a:latin typeface="Calibri" panose="020F0502020204030204" pitchFamily="34" charset="0"/>
              </a:defRPr>
            </a:lvl3pPr>
            <a:lvl4pPr marL="1601554" indent="-225392">
              <a:spcBef>
                <a:spcPct val="30000"/>
              </a:spcBef>
              <a:defRPr sz="1200">
                <a:solidFill>
                  <a:schemeClr val="tx1"/>
                </a:solidFill>
                <a:latin typeface="Calibri" panose="020F0502020204030204" pitchFamily="34" charset="0"/>
              </a:defRPr>
            </a:lvl4pPr>
            <a:lvl5pPr marL="2058686" indent="-225392">
              <a:spcBef>
                <a:spcPct val="30000"/>
              </a:spcBef>
              <a:defRPr sz="1200">
                <a:solidFill>
                  <a:schemeClr val="tx1"/>
                </a:solidFill>
                <a:latin typeface="Calibri" panose="020F0502020204030204" pitchFamily="34" charset="0"/>
              </a:defRPr>
            </a:lvl5pPr>
            <a:lvl6pPr marL="2515819" indent="-225392" eaLnBrk="0" fontAlgn="base" hangingPunct="0">
              <a:spcBef>
                <a:spcPct val="30000"/>
              </a:spcBef>
              <a:spcAft>
                <a:spcPct val="0"/>
              </a:spcAft>
              <a:defRPr sz="1200">
                <a:solidFill>
                  <a:schemeClr val="tx1"/>
                </a:solidFill>
                <a:latin typeface="Calibri" panose="020F0502020204030204" pitchFamily="34" charset="0"/>
              </a:defRPr>
            </a:lvl6pPr>
            <a:lvl7pPr marL="2972952" indent="-225392" eaLnBrk="0" fontAlgn="base" hangingPunct="0">
              <a:spcBef>
                <a:spcPct val="30000"/>
              </a:spcBef>
              <a:spcAft>
                <a:spcPct val="0"/>
              </a:spcAft>
              <a:defRPr sz="1200">
                <a:solidFill>
                  <a:schemeClr val="tx1"/>
                </a:solidFill>
                <a:latin typeface="Calibri" panose="020F0502020204030204" pitchFamily="34" charset="0"/>
              </a:defRPr>
            </a:lvl7pPr>
            <a:lvl8pPr marL="3430085" indent="-225392" eaLnBrk="0" fontAlgn="base" hangingPunct="0">
              <a:spcBef>
                <a:spcPct val="30000"/>
              </a:spcBef>
              <a:spcAft>
                <a:spcPct val="0"/>
              </a:spcAft>
              <a:defRPr sz="1200">
                <a:solidFill>
                  <a:schemeClr val="tx1"/>
                </a:solidFill>
                <a:latin typeface="Calibri" panose="020F0502020204030204" pitchFamily="34" charset="0"/>
              </a:defRPr>
            </a:lvl8pPr>
            <a:lvl9pPr marL="3887218" indent="-2253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6F5FD5-7DC0-4D60-9F8B-64B25724D19E}" type="slidenum">
              <a:rPr lang="en-US" altLang="en-US" smtClean="0">
                <a:latin typeface="Arial" panose="020B0604020202020204" pitchFamily="34" charset="0"/>
              </a:rPr>
              <a:pPr>
                <a:spcBef>
                  <a:spcPct val="0"/>
                </a:spcBef>
              </a:pPr>
              <a:t>27</a:t>
            </a:fld>
            <a:endParaRPr lang="en-US" altLang="en-US" dirty="0">
              <a:latin typeface="Arial" panose="020B0604020202020204" pitchFamily="34" charset="0"/>
            </a:endParaRPr>
          </a:p>
        </p:txBody>
      </p:sp>
    </p:spTree>
    <p:extLst>
      <p:ext uri="{BB962C8B-B14F-4D97-AF65-F5344CB8AC3E}">
        <p14:creationId xmlns:p14="http://schemas.microsoft.com/office/powerpoint/2010/main" val="1392310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C2AA75F-5994-4787-9D00-F0D3B4489C07}" type="slidenum">
              <a:rPr lang="en-US" altLang="en-US" smtClean="0"/>
              <a:pPr>
                <a:defRPr/>
              </a:pPr>
              <a:t>28</a:t>
            </a:fld>
            <a:endParaRPr lang="en-US" altLang="en-US" dirty="0"/>
          </a:p>
        </p:txBody>
      </p:sp>
    </p:spTree>
    <p:extLst>
      <p:ext uri="{BB962C8B-B14F-4D97-AF65-F5344CB8AC3E}">
        <p14:creationId xmlns:p14="http://schemas.microsoft.com/office/powerpoint/2010/main" val="719496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CA921BE7-AB69-4C2E-9A50-B807FDAF0E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D10CCD52-7094-4CA9-98BB-E46754C685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1508" name="Slide Number Placeholder 3">
            <a:extLst>
              <a:ext uri="{FF2B5EF4-FFF2-40B4-BE49-F238E27FC236}">
                <a16:creationId xmlns:a16="http://schemas.microsoft.com/office/drawing/2014/main" id="{89997464-93D4-48A7-8D8D-300D2738AD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255" indent="-284121">
              <a:spcBef>
                <a:spcPct val="30000"/>
              </a:spcBef>
              <a:defRPr sz="1200">
                <a:solidFill>
                  <a:schemeClr val="tx1"/>
                </a:solidFill>
                <a:latin typeface="Calibri" panose="020F0502020204030204" pitchFamily="34" charset="0"/>
              </a:defRPr>
            </a:lvl2pPr>
            <a:lvl3pPr marL="1141246" indent="-225392">
              <a:spcBef>
                <a:spcPct val="30000"/>
              </a:spcBef>
              <a:defRPr sz="1200">
                <a:solidFill>
                  <a:schemeClr val="tx1"/>
                </a:solidFill>
                <a:latin typeface="Calibri" panose="020F0502020204030204" pitchFamily="34" charset="0"/>
              </a:defRPr>
            </a:lvl3pPr>
            <a:lvl4pPr marL="1601554" indent="-225392">
              <a:spcBef>
                <a:spcPct val="30000"/>
              </a:spcBef>
              <a:defRPr sz="1200">
                <a:solidFill>
                  <a:schemeClr val="tx1"/>
                </a:solidFill>
                <a:latin typeface="Calibri" panose="020F0502020204030204" pitchFamily="34" charset="0"/>
              </a:defRPr>
            </a:lvl4pPr>
            <a:lvl5pPr marL="2058686" indent="-225392">
              <a:spcBef>
                <a:spcPct val="30000"/>
              </a:spcBef>
              <a:defRPr sz="1200">
                <a:solidFill>
                  <a:schemeClr val="tx1"/>
                </a:solidFill>
                <a:latin typeface="Calibri" panose="020F0502020204030204" pitchFamily="34" charset="0"/>
              </a:defRPr>
            </a:lvl5pPr>
            <a:lvl6pPr marL="2515819" indent="-225392" eaLnBrk="0" fontAlgn="base" hangingPunct="0">
              <a:spcBef>
                <a:spcPct val="30000"/>
              </a:spcBef>
              <a:spcAft>
                <a:spcPct val="0"/>
              </a:spcAft>
              <a:defRPr sz="1200">
                <a:solidFill>
                  <a:schemeClr val="tx1"/>
                </a:solidFill>
                <a:latin typeface="Calibri" panose="020F0502020204030204" pitchFamily="34" charset="0"/>
              </a:defRPr>
            </a:lvl6pPr>
            <a:lvl7pPr marL="2972952" indent="-225392" eaLnBrk="0" fontAlgn="base" hangingPunct="0">
              <a:spcBef>
                <a:spcPct val="30000"/>
              </a:spcBef>
              <a:spcAft>
                <a:spcPct val="0"/>
              </a:spcAft>
              <a:defRPr sz="1200">
                <a:solidFill>
                  <a:schemeClr val="tx1"/>
                </a:solidFill>
                <a:latin typeface="Calibri" panose="020F0502020204030204" pitchFamily="34" charset="0"/>
              </a:defRPr>
            </a:lvl7pPr>
            <a:lvl8pPr marL="3430085" indent="-225392" eaLnBrk="0" fontAlgn="base" hangingPunct="0">
              <a:spcBef>
                <a:spcPct val="30000"/>
              </a:spcBef>
              <a:spcAft>
                <a:spcPct val="0"/>
              </a:spcAft>
              <a:defRPr sz="1200">
                <a:solidFill>
                  <a:schemeClr val="tx1"/>
                </a:solidFill>
                <a:latin typeface="Calibri" panose="020F0502020204030204" pitchFamily="34" charset="0"/>
              </a:defRPr>
            </a:lvl8pPr>
            <a:lvl9pPr marL="3887218" indent="-2253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6F5FD5-7DC0-4D60-9F8B-64B25724D19E}" type="slidenum">
              <a:rPr lang="en-US" altLang="en-US" smtClean="0">
                <a:latin typeface="Arial" panose="020B0604020202020204" pitchFamily="34" charset="0"/>
              </a:rPr>
              <a:pPr>
                <a:spcBef>
                  <a:spcPct val="0"/>
                </a:spcBef>
              </a:pPr>
              <a:t>30</a:t>
            </a:fld>
            <a:endParaRPr lang="en-US" altLang="en-US" dirty="0">
              <a:latin typeface="Arial" panose="020B0604020202020204" pitchFamily="34" charset="0"/>
            </a:endParaRPr>
          </a:p>
        </p:txBody>
      </p:sp>
    </p:spTree>
    <p:extLst>
      <p:ext uri="{BB962C8B-B14F-4D97-AF65-F5344CB8AC3E}">
        <p14:creationId xmlns:p14="http://schemas.microsoft.com/office/powerpoint/2010/main" val="39906723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0EEBA-D0B2-4976-9C30-EFF8CAE55FFF}"/>
              </a:ext>
            </a:extLst>
          </p:cNvPr>
          <p:cNvSpPr/>
          <p:nvPr/>
        </p:nvSpPr>
        <p:spPr>
          <a:xfrm flipH="1">
            <a:off x="3556000" y="0"/>
            <a:ext cx="8636000" cy="6858000"/>
          </a:xfrm>
          <a:prstGeom prst="rect">
            <a:avLst/>
          </a:prstGeom>
          <a:blipFill>
            <a:blip r:embed="rId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5" name="Straight Connector 4">
            <a:extLst>
              <a:ext uri="{FF2B5EF4-FFF2-40B4-BE49-F238E27FC236}">
                <a16:creationId xmlns:a16="http://schemas.microsoft.com/office/drawing/2014/main" id="{4E493A0E-1370-4EC3-B0B5-3580963AC429}"/>
              </a:ext>
            </a:extLst>
          </p:cNvPr>
          <p:cNvSpPr>
            <a:spLocks noChangeShapeType="1"/>
          </p:cNvSpPr>
          <p:nvPr/>
        </p:nvSpPr>
        <p:spPr bwMode="auto">
          <a:xfrm rot="16200000">
            <a:off x="127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a:lstStyle/>
          <a:p>
            <a:pPr eaLnBrk="1" hangingPunct="1">
              <a:defRPr/>
            </a:pPr>
            <a:endParaRPr lang="en-US" dirty="0">
              <a:latin typeface="Arial" charset="0"/>
            </a:endParaRPr>
          </a:p>
        </p:txBody>
      </p:sp>
      <p:sp>
        <p:nvSpPr>
          <p:cNvPr id="12" name="Title 11"/>
          <p:cNvSpPr>
            <a:spLocks noGrp="1"/>
          </p:cNvSpPr>
          <p:nvPr>
            <p:ph type="ctrTitle"/>
          </p:nvPr>
        </p:nvSpPr>
        <p:spPr>
          <a:xfrm>
            <a:off x="4489157" y="533400"/>
            <a:ext cx="6807200" cy="2868168"/>
          </a:xfrm>
        </p:spPr>
        <p:txBody>
          <a:bodyPr>
            <a:noAutofit/>
          </a:bodyPr>
          <a:lstStyle>
            <a:lvl1pPr algn="r">
              <a:defRPr sz="4200" b="1"/>
            </a:lvl1pPr>
            <a:extLst/>
          </a:lstStyle>
          <a:p>
            <a:r>
              <a:rPr lang="en-US"/>
              <a:t>Click to edit Master title style</a:t>
            </a:r>
          </a:p>
        </p:txBody>
      </p:sp>
      <p:sp>
        <p:nvSpPr>
          <p:cNvPr id="25" name="Subtitle 24"/>
          <p:cNvSpPr>
            <a:spLocks noGrp="1"/>
          </p:cNvSpPr>
          <p:nvPr>
            <p:ph type="subTitle" idx="1"/>
          </p:nvPr>
        </p:nvSpPr>
        <p:spPr>
          <a:xfrm>
            <a:off x="4472589" y="3539864"/>
            <a:ext cx="6819704"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6" name="Date Placeholder 30">
            <a:extLst>
              <a:ext uri="{FF2B5EF4-FFF2-40B4-BE49-F238E27FC236}">
                <a16:creationId xmlns:a16="http://schemas.microsoft.com/office/drawing/2014/main" id="{BB5D6EC4-AD68-4166-9FD7-2AFBFBD381EC}"/>
              </a:ext>
            </a:extLst>
          </p:cNvPr>
          <p:cNvSpPr>
            <a:spLocks noGrp="1"/>
          </p:cNvSpPr>
          <p:nvPr>
            <p:ph type="dt" sz="half" idx="10"/>
          </p:nvPr>
        </p:nvSpPr>
        <p:spPr>
          <a:xfrm>
            <a:off x="7827963" y="6557963"/>
            <a:ext cx="2670175" cy="227012"/>
          </a:xfrm>
        </p:spPr>
        <p:txBody>
          <a:bodyPr/>
          <a:lstStyle>
            <a:lvl1pPr>
              <a:defRPr lang="en-US">
                <a:solidFill>
                  <a:srgbClr val="FFFFFF"/>
                </a:solidFill>
              </a:defRPr>
            </a:lvl1pPr>
            <a:extLst/>
          </a:lstStyle>
          <a:p>
            <a:pPr>
              <a:defRPr/>
            </a:pPr>
            <a:endParaRPr dirty="0"/>
          </a:p>
        </p:txBody>
      </p:sp>
      <p:sp>
        <p:nvSpPr>
          <p:cNvPr id="7" name="Footer Placeholder 17">
            <a:extLst>
              <a:ext uri="{FF2B5EF4-FFF2-40B4-BE49-F238E27FC236}">
                <a16:creationId xmlns:a16="http://schemas.microsoft.com/office/drawing/2014/main" id="{4E293885-FBEC-45FC-83EB-730BCCF7A6F4}"/>
              </a:ext>
            </a:extLst>
          </p:cNvPr>
          <p:cNvSpPr>
            <a:spLocks noGrp="1"/>
          </p:cNvSpPr>
          <p:nvPr>
            <p:ph type="ftr" sz="quarter" idx="11"/>
          </p:nvPr>
        </p:nvSpPr>
        <p:spPr>
          <a:xfrm>
            <a:off x="3759200" y="6557963"/>
            <a:ext cx="3903663" cy="228600"/>
          </a:xfrm>
        </p:spPr>
        <p:txBody>
          <a:bodyPr/>
          <a:lstStyle>
            <a:lvl1pPr>
              <a:defRPr lang="en-US">
                <a:solidFill>
                  <a:srgbClr val="FFFFFF"/>
                </a:solidFill>
              </a:defRPr>
            </a:lvl1pPr>
            <a:extLst/>
          </a:lstStyle>
          <a:p>
            <a:pPr>
              <a:defRPr/>
            </a:pPr>
            <a:endParaRPr dirty="0"/>
          </a:p>
        </p:txBody>
      </p:sp>
      <p:sp>
        <p:nvSpPr>
          <p:cNvPr id="8" name="Slide Number Placeholder 28">
            <a:extLst>
              <a:ext uri="{FF2B5EF4-FFF2-40B4-BE49-F238E27FC236}">
                <a16:creationId xmlns:a16="http://schemas.microsoft.com/office/drawing/2014/main" id="{2FD7E7FD-63B5-42FB-A0EF-128C28BAB5B5}"/>
              </a:ext>
            </a:extLst>
          </p:cNvPr>
          <p:cNvSpPr>
            <a:spLocks noGrp="1"/>
          </p:cNvSpPr>
          <p:nvPr>
            <p:ph type="sldNum" sz="quarter" idx="12"/>
          </p:nvPr>
        </p:nvSpPr>
        <p:spPr>
          <a:xfrm>
            <a:off x="10507663" y="6556375"/>
            <a:ext cx="784225" cy="228600"/>
          </a:xfrm>
        </p:spPr>
        <p:txBody>
          <a:bodyPr/>
          <a:lstStyle>
            <a:lvl1pPr>
              <a:defRPr>
                <a:solidFill>
                  <a:srgbClr val="FFFFFF"/>
                </a:solidFill>
              </a:defRPr>
            </a:lvl1pPr>
          </a:lstStyle>
          <a:p>
            <a:pPr>
              <a:defRPr/>
            </a:pPr>
            <a:fld id="{F2DF7381-D531-42E1-A9F6-E1B53C903155}" type="slidenum">
              <a:rPr lang="en-US" altLang="en-US"/>
              <a:pPr>
                <a:defRPr/>
              </a:pPr>
              <a:t>‹#›</a:t>
            </a:fld>
            <a:endParaRPr lang="en-US" altLang="en-US" dirty="0"/>
          </a:p>
        </p:txBody>
      </p:sp>
    </p:spTree>
    <p:extLst>
      <p:ext uri="{BB962C8B-B14F-4D97-AF65-F5344CB8AC3E}">
        <p14:creationId xmlns:p14="http://schemas.microsoft.com/office/powerpoint/2010/main" val="336099150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6">
            <a:extLst>
              <a:ext uri="{FF2B5EF4-FFF2-40B4-BE49-F238E27FC236}">
                <a16:creationId xmlns:a16="http://schemas.microsoft.com/office/drawing/2014/main" id="{E2FE0C4C-981F-410F-9851-BA943F88A8C1}"/>
              </a:ext>
            </a:extLst>
          </p:cNvPr>
          <p:cNvSpPr>
            <a:spLocks noGrp="1"/>
          </p:cNvSpPr>
          <p:nvPr>
            <p:ph type="dt" sz="half" idx="10"/>
          </p:nvPr>
        </p:nvSpPr>
        <p:spPr/>
        <p:txBody>
          <a:bodyPr/>
          <a:lstStyle>
            <a:lvl1pPr>
              <a:defRPr/>
            </a:lvl1pPr>
          </a:lstStyle>
          <a:p>
            <a:pPr>
              <a:defRPr/>
            </a:pPr>
            <a:endParaRPr lang="en-US" dirty="0"/>
          </a:p>
        </p:txBody>
      </p:sp>
      <p:sp>
        <p:nvSpPr>
          <p:cNvPr id="5" name="Footer Placeholder 3">
            <a:extLst>
              <a:ext uri="{FF2B5EF4-FFF2-40B4-BE49-F238E27FC236}">
                <a16:creationId xmlns:a16="http://schemas.microsoft.com/office/drawing/2014/main" id="{79B850E0-2D83-440A-B3B5-FE07B114C752}"/>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15">
            <a:extLst>
              <a:ext uri="{FF2B5EF4-FFF2-40B4-BE49-F238E27FC236}">
                <a16:creationId xmlns:a16="http://schemas.microsoft.com/office/drawing/2014/main" id="{4AE97EC9-9DF7-46A0-B407-DC3ABC37D29A}"/>
              </a:ext>
            </a:extLst>
          </p:cNvPr>
          <p:cNvSpPr>
            <a:spLocks noGrp="1"/>
          </p:cNvSpPr>
          <p:nvPr>
            <p:ph type="sldNum" sz="quarter" idx="12"/>
          </p:nvPr>
        </p:nvSpPr>
        <p:spPr/>
        <p:txBody>
          <a:bodyPr/>
          <a:lstStyle>
            <a:lvl1pPr>
              <a:defRPr/>
            </a:lvl1pPr>
          </a:lstStyle>
          <a:p>
            <a:pPr>
              <a:defRPr/>
            </a:pPr>
            <a:fld id="{CDEDB5F5-4105-47CB-AA77-D32CD99B646D}" type="slidenum">
              <a:rPr lang="en-US" altLang="en-US"/>
              <a:pPr>
                <a:defRPr/>
              </a:pPr>
              <a:t>‹#›</a:t>
            </a:fld>
            <a:endParaRPr lang="en-US" altLang="en-US" dirty="0"/>
          </a:p>
        </p:txBody>
      </p:sp>
    </p:spTree>
    <p:extLst>
      <p:ext uri="{BB962C8B-B14F-4D97-AF65-F5344CB8AC3E}">
        <p14:creationId xmlns:p14="http://schemas.microsoft.com/office/powerpoint/2010/main" val="3745216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274956"/>
            <a:ext cx="2032000" cy="5851525"/>
          </a:xfrm>
        </p:spPr>
        <p:txBody>
          <a:bodyPr vert="eaVert" ancho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2A935F-BBE6-4D21-BC17-91DD8FB3674E}"/>
              </a:ext>
            </a:extLst>
          </p:cNvPr>
          <p:cNvSpPr>
            <a:spLocks noGrp="1"/>
          </p:cNvSpPr>
          <p:nvPr>
            <p:ph type="dt" sz="half" idx="10"/>
          </p:nvPr>
        </p:nvSpPr>
        <p:spPr>
          <a:xfrm>
            <a:off x="5657850" y="6557963"/>
            <a:ext cx="2668588" cy="227012"/>
          </a:xfrm>
        </p:spPr>
        <p:txBody>
          <a:bodyPr/>
          <a:lstStyle>
            <a:lvl1pPr>
              <a:defRPr/>
            </a:lvl1pPr>
            <a:extLst/>
          </a:lstStyle>
          <a:p>
            <a:pPr>
              <a:defRPr/>
            </a:pPr>
            <a:endParaRPr lang="en-US" dirty="0"/>
          </a:p>
        </p:txBody>
      </p:sp>
      <p:sp>
        <p:nvSpPr>
          <p:cNvPr id="5" name="Footer Placeholder 4">
            <a:extLst>
              <a:ext uri="{FF2B5EF4-FFF2-40B4-BE49-F238E27FC236}">
                <a16:creationId xmlns:a16="http://schemas.microsoft.com/office/drawing/2014/main" id="{904BF001-EF67-4005-85E3-097AE4FD7ECF}"/>
              </a:ext>
            </a:extLst>
          </p:cNvPr>
          <p:cNvSpPr>
            <a:spLocks noGrp="1"/>
          </p:cNvSpPr>
          <p:nvPr>
            <p:ph type="ftr" sz="quarter" idx="11"/>
          </p:nvPr>
        </p:nvSpPr>
        <p:spPr>
          <a:xfrm>
            <a:off x="609600" y="6556375"/>
            <a:ext cx="4876800" cy="228600"/>
          </a:xfrm>
        </p:spPr>
        <p:txBody>
          <a:bodyPr/>
          <a:lstStyle>
            <a:lvl1pPr>
              <a:defRPr/>
            </a:lvl1pPr>
            <a:extLst/>
          </a:lstStyle>
          <a:p>
            <a:pPr>
              <a:defRPr/>
            </a:pPr>
            <a:endParaRPr lang="en-US" dirty="0"/>
          </a:p>
        </p:txBody>
      </p:sp>
      <p:sp>
        <p:nvSpPr>
          <p:cNvPr id="6" name="Slide Number Placeholder 5">
            <a:extLst>
              <a:ext uri="{FF2B5EF4-FFF2-40B4-BE49-F238E27FC236}">
                <a16:creationId xmlns:a16="http://schemas.microsoft.com/office/drawing/2014/main" id="{F6E479F4-252F-42EB-9694-C8320B2ED334}"/>
              </a:ext>
            </a:extLst>
          </p:cNvPr>
          <p:cNvSpPr>
            <a:spLocks noGrp="1"/>
          </p:cNvSpPr>
          <p:nvPr>
            <p:ph type="sldNum" sz="quarter" idx="12"/>
          </p:nvPr>
        </p:nvSpPr>
        <p:spPr>
          <a:xfrm>
            <a:off x="8339138" y="6553200"/>
            <a:ext cx="784225" cy="228600"/>
          </a:xfrm>
        </p:spPr>
        <p:txBody>
          <a:bodyPr/>
          <a:lstStyle>
            <a:lvl1pPr>
              <a:defRPr/>
            </a:lvl1pPr>
          </a:lstStyle>
          <a:p>
            <a:pPr>
              <a:defRPr/>
            </a:pPr>
            <a:fld id="{D999150B-D612-44C1-AF12-125DAC839B04}" type="slidenum">
              <a:rPr lang="en-US" altLang="en-US"/>
              <a:pPr>
                <a:defRPr/>
              </a:pPr>
              <a:t>‹#›</a:t>
            </a:fld>
            <a:endParaRPr lang="en-US" altLang="en-US" dirty="0"/>
          </a:p>
        </p:txBody>
      </p:sp>
    </p:spTree>
    <p:extLst>
      <p:ext uri="{BB962C8B-B14F-4D97-AF65-F5344CB8AC3E}">
        <p14:creationId xmlns:p14="http://schemas.microsoft.com/office/powerpoint/2010/main" val="133927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6">
            <a:extLst>
              <a:ext uri="{FF2B5EF4-FFF2-40B4-BE49-F238E27FC236}">
                <a16:creationId xmlns:a16="http://schemas.microsoft.com/office/drawing/2014/main" id="{AEADC336-3F1B-485F-BDC6-64A1EF619BB5}"/>
              </a:ext>
            </a:extLst>
          </p:cNvPr>
          <p:cNvSpPr>
            <a:spLocks noGrp="1"/>
          </p:cNvSpPr>
          <p:nvPr>
            <p:ph type="dt" sz="half" idx="10"/>
          </p:nvPr>
        </p:nvSpPr>
        <p:spPr/>
        <p:txBody>
          <a:bodyPr/>
          <a:lstStyle>
            <a:lvl1pPr>
              <a:defRPr/>
            </a:lvl1pPr>
          </a:lstStyle>
          <a:p>
            <a:pPr>
              <a:defRPr/>
            </a:pPr>
            <a:endParaRPr lang="en-US" dirty="0"/>
          </a:p>
        </p:txBody>
      </p:sp>
      <p:sp>
        <p:nvSpPr>
          <p:cNvPr id="5" name="Footer Placeholder 3">
            <a:extLst>
              <a:ext uri="{FF2B5EF4-FFF2-40B4-BE49-F238E27FC236}">
                <a16:creationId xmlns:a16="http://schemas.microsoft.com/office/drawing/2014/main" id="{C5F27357-BC43-475D-82FA-D621EB42A52B}"/>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15">
            <a:extLst>
              <a:ext uri="{FF2B5EF4-FFF2-40B4-BE49-F238E27FC236}">
                <a16:creationId xmlns:a16="http://schemas.microsoft.com/office/drawing/2014/main" id="{691459D5-BA1C-400D-9994-F8E10E0F41E0}"/>
              </a:ext>
            </a:extLst>
          </p:cNvPr>
          <p:cNvSpPr>
            <a:spLocks noGrp="1"/>
          </p:cNvSpPr>
          <p:nvPr>
            <p:ph type="sldNum" sz="quarter" idx="12"/>
          </p:nvPr>
        </p:nvSpPr>
        <p:spPr/>
        <p:txBody>
          <a:bodyPr/>
          <a:lstStyle>
            <a:lvl1pPr>
              <a:defRPr/>
            </a:lvl1pPr>
          </a:lstStyle>
          <a:p>
            <a:pPr>
              <a:defRPr/>
            </a:pPr>
            <a:fld id="{BC4BFA52-17E3-4A50-A863-7A56DE171A92}" type="slidenum">
              <a:rPr lang="en-US" altLang="en-US"/>
              <a:pPr>
                <a:defRPr/>
              </a:pPr>
              <a:t>‹#›</a:t>
            </a:fld>
            <a:endParaRPr lang="en-US" altLang="en-US" dirty="0"/>
          </a:p>
        </p:txBody>
      </p:sp>
    </p:spTree>
    <p:extLst>
      <p:ext uri="{BB962C8B-B14F-4D97-AF65-F5344CB8AC3E}">
        <p14:creationId xmlns:p14="http://schemas.microsoft.com/office/powerpoint/2010/main" val="4245142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22400" y="2821838"/>
            <a:ext cx="8340651" cy="1362075"/>
          </a:xfrm>
        </p:spPr>
        <p:txBody>
          <a:bodyPr anchor="t"/>
          <a:lstStyle>
            <a:lvl1pPr algn="r">
              <a:buNone/>
              <a:defRPr sz="4200" b="1" cap="all"/>
            </a:lvl1pPr>
            <a:extLst/>
          </a:lstStyle>
          <a:p>
            <a:r>
              <a:rPr lang="en-US"/>
              <a:t>Click to edit Master title style</a:t>
            </a:r>
          </a:p>
        </p:txBody>
      </p:sp>
      <p:sp>
        <p:nvSpPr>
          <p:cNvPr id="3" name="Text Placeholder 2"/>
          <p:cNvSpPr>
            <a:spLocks noGrp="1"/>
          </p:cNvSpPr>
          <p:nvPr>
            <p:ph type="body" idx="1"/>
          </p:nvPr>
        </p:nvSpPr>
        <p:spPr>
          <a:xfrm>
            <a:off x="1422400" y="1905001"/>
            <a:ext cx="8340651"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4" name="Date Placeholder 3">
            <a:extLst>
              <a:ext uri="{FF2B5EF4-FFF2-40B4-BE49-F238E27FC236}">
                <a16:creationId xmlns:a16="http://schemas.microsoft.com/office/drawing/2014/main" id="{7012A41A-05B8-4833-ABF3-57A84F9B1797}"/>
              </a:ext>
            </a:extLst>
          </p:cNvPr>
          <p:cNvSpPr>
            <a:spLocks noGrp="1"/>
          </p:cNvSpPr>
          <p:nvPr>
            <p:ph type="dt" sz="half" idx="10"/>
          </p:nvPr>
        </p:nvSpPr>
        <p:spPr>
          <a:xfrm>
            <a:off x="6299200" y="6556375"/>
            <a:ext cx="2668588" cy="227013"/>
          </a:xfrm>
        </p:spPr>
        <p:txBody>
          <a:bodyPr/>
          <a:lstStyle>
            <a:lvl1pPr>
              <a:defRPr>
                <a:solidFill>
                  <a:schemeClr val="tx2"/>
                </a:solidFill>
              </a:defRPr>
            </a:lvl1pPr>
            <a:extLst/>
          </a:lstStyle>
          <a:p>
            <a:pPr>
              <a:defRPr/>
            </a:pPr>
            <a:endParaRPr lang="en-US" dirty="0"/>
          </a:p>
        </p:txBody>
      </p:sp>
      <p:sp>
        <p:nvSpPr>
          <p:cNvPr id="5" name="Footer Placeholder 4">
            <a:extLst>
              <a:ext uri="{FF2B5EF4-FFF2-40B4-BE49-F238E27FC236}">
                <a16:creationId xmlns:a16="http://schemas.microsoft.com/office/drawing/2014/main" id="{95D56F9A-2CF7-4711-A464-C7E92A037B9F}"/>
              </a:ext>
            </a:extLst>
          </p:cNvPr>
          <p:cNvSpPr>
            <a:spLocks noGrp="1"/>
          </p:cNvSpPr>
          <p:nvPr>
            <p:ph type="ftr" sz="quarter" idx="11"/>
          </p:nvPr>
        </p:nvSpPr>
        <p:spPr>
          <a:xfrm>
            <a:off x="2312988" y="6556375"/>
            <a:ext cx="3860800" cy="228600"/>
          </a:xfrm>
        </p:spPr>
        <p:txBody>
          <a:bodyPr/>
          <a:lstStyle>
            <a:lvl1pPr>
              <a:defRPr>
                <a:solidFill>
                  <a:schemeClr val="tx2"/>
                </a:solidFill>
              </a:defRPr>
            </a:lvl1pPr>
            <a:extLst/>
          </a:lstStyle>
          <a:p>
            <a:pPr>
              <a:defRPr/>
            </a:pPr>
            <a:endParaRPr lang="en-US" dirty="0"/>
          </a:p>
        </p:txBody>
      </p:sp>
      <p:sp>
        <p:nvSpPr>
          <p:cNvPr id="6" name="Slide Number Placeholder 5">
            <a:extLst>
              <a:ext uri="{FF2B5EF4-FFF2-40B4-BE49-F238E27FC236}">
                <a16:creationId xmlns:a16="http://schemas.microsoft.com/office/drawing/2014/main" id="{E85F9650-649D-40CD-8701-2F9D57696CE4}"/>
              </a:ext>
            </a:extLst>
          </p:cNvPr>
          <p:cNvSpPr>
            <a:spLocks noGrp="1"/>
          </p:cNvSpPr>
          <p:nvPr>
            <p:ph type="sldNum" sz="quarter" idx="12"/>
          </p:nvPr>
        </p:nvSpPr>
        <p:spPr>
          <a:xfrm>
            <a:off x="8978900" y="6554788"/>
            <a:ext cx="782638" cy="228600"/>
          </a:xfrm>
        </p:spPr>
        <p:txBody>
          <a:bodyPr/>
          <a:lstStyle>
            <a:lvl1pPr>
              <a:defRPr/>
            </a:lvl1pPr>
          </a:lstStyle>
          <a:p>
            <a:pPr>
              <a:defRPr/>
            </a:pPr>
            <a:fld id="{16CC8D48-F843-4DDE-80E6-187F35F65E61}" type="slidenum">
              <a:rPr lang="en-US" altLang="en-US"/>
              <a:pPr>
                <a:defRPr/>
              </a:pPr>
              <a:t>‹#›</a:t>
            </a:fld>
            <a:endParaRPr lang="en-US" altLang="en-US" dirty="0"/>
          </a:p>
        </p:txBody>
      </p:sp>
    </p:spTree>
    <p:extLst>
      <p:ext uri="{BB962C8B-B14F-4D97-AF65-F5344CB8AC3E}">
        <p14:creationId xmlns:p14="http://schemas.microsoft.com/office/powerpoint/2010/main" val="50046589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469392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71744" y="1600201"/>
            <a:ext cx="469392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6">
            <a:extLst>
              <a:ext uri="{FF2B5EF4-FFF2-40B4-BE49-F238E27FC236}">
                <a16:creationId xmlns:a16="http://schemas.microsoft.com/office/drawing/2014/main" id="{413F8E60-111F-4AC5-9913-0E419E079F72}"/>
              </a:ext>
            </a:extLst>
          </p:cNvPr>
          <p:cNvSpPr>
            <a:spLocks noGrp="1"/>
          </p:cNvSpPr>
          <p:nvPr>
            <p:ph type="dt" sz="half" idx="10"/>
          </p:nvPr>
        </p:nvSpPr>
        <p:spPr/>
        <p:txBody>
          <a:bodyPr/>
          <a:lstStyle>
            <a:lvl1pPr>
              <a:defRPr/>
            </a:lvl1pPr>
          </a:lstStyle>
          <a:p>
            <a:pPr>
              <a:defRPr/>
            </a:pPr>
            <a:endParaRPr lang="en-US" dirty="0"/>
          </a:p>
        </p:txBody>
      </p:sp>
      <p:sp>
        <p:nvSpPr>
          <p:cNvPr id="6" name="Footer Placeholder 3">
            <a:extLst>
              <a:ext uri="{FF2B5EF4-FFF2-40B4-BE49-F238E27FC236}">
                <a16:creationId xmlns:a16="http://schemas.microsoft.com/office/drawing/2014/main" id="{DF9B35FE-A0F5-46D8-ADCF-2824002DE412}"/>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15">
            <a:extLst>
              <a:ext uri="{FF2B5EF4-FFF2-40B4-BE49-F238E27FC236}">
                <a16:creationId xmlns:a16="http://schemas.microsoft.com/office/drawing/2014/main" id="{417E0D94-36CC-4E13-A4F9-BBC863ABAEF9}"/>
              </a:ext>
            </a:extLst>
          </p:cNvPr>
          <p:cNvSpPr>
            <a:spLocks noGrp="1"/>
          </p:cNvSpPr>
          <p:nvPr>
            <p:ph type="sldNum" sz="quarter" idx="12"/>
          </p:nvPr>
        </p:nvSpPr>
        <p:spPr/>
        <p:txBody>
          <a:bodyPr/>
          <a:lstStyle>
            <a:lvl1pPr>
              <a:defRPr/>
            </a:lvl1pPr>
          </a:lstStyle>
          <a:p>
            <a:pPr>
              <a:defRPr/>
            </a:pPr>
            <a:fld id="{38E1D166-BB21-4A4F-B270-F9B16497A2AC}" type="slidenum">
              <a:rPr lang="en-US" altLang="en-US"/>
              <a:pPr>
                <a:defRPr/>
              </a:pPr>
              <a:t>‹#›</a:t>
            </a:fld>
            <a:endParaRPr lang="en-US" altLang="en-US" dirty="0"/>
          </a:p>
        </p:txBody>
      </p:sp>
    </p:spTree>
    <p:extLst>
      <p:ext uri="{BB962C8B-B14F-4D97-AF65-F5344CB8AC3E}">
        <p14:creationId xmlns:p14="http://schemas.microsoft.com/office/powerpoint/2010/main" val="1872245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609600" y="5867400"/>
            <a:ext cx="469392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5571744" y="5867400"/>
            <a:ext cx="469392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9600" y="1711840"/>
            <a:ext cx="4693920" cy="4114800"/>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571744" y="1711840"/>
            <a:ext cx="4693920" cy="4114800"/>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6">
            <a:extLst>
              <a:ext uri="{FF2B5EF4-FFF2-40B4-BE49-F238E27FC236}">
                <a16:creationId xmlns:a16="http://schemas.microsoft.com/office/drawing/2014/main" id="{47D33A8E-2608-48A1-96F8-A569022582D5}"/>
              </a:ext>
            </a:extLst>
          </p:cNvPr>
          <p:cNvSpPr>
            <a:spLocks noGrp="1"/>
          </p:cNvSpPr>
          <p:nvPr>
            <p:ph type="dt" sz="half" idx="10"/>
          </p:nvPr>
        </p:nvSpPr>
        <p:spPr/>
        <p:txBody>
          <a:bodyPr/>
          <a:lstStyle>
            <a:lvl1pPr>
              <a:defRPr/>
            </a:lvl1pPr>
          </a:lstStyle>
          <a:p>
            <a:pPr>
              <a:defRPr/>
            </a:pPr>
            <a:endParaRPr lang="en-US" dirty="0"/>
          </a:p>
        </p:txBody>
      </p:sp>
      <p:sp>
        <p:nvSpPr>
          <p:cNvPr id="8" name="Footer Placeholder 3">
            <a:extLst>
              <a:ext uri="{FF2B5EF4-FFF2-40B4-BE49-F238E27FC236}">
                <a16:creationId xmlns:a16="http://schemas.microsoft.com/office/drawing/2014/main" id="{0D40331F-39B0-4CD9-BEF7-594178F4EF0D}"/>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15">
            <a:extLst>
              <a:ext uri="{FF2B5EF4-FFF2-40B4-BE49-F238E27FC236}">
                <a16:creationId xmlns:a16="http://schemas.microsoft.com/office/drawing/2014/main" id="{2446F906-1E7F-4777-8A43-A348B8E60A30}"/>
              </a:ext>
            </a:extLst>
          </p:cNvPr>
          <p:cNvSpPr>
            <a:spLocks noGrp="1"/>
          </p:cNvSpPr>
          <p:nvPr>
            <p:ph type="sldNum" sz="quarter" idx="12"/>
          </p:nvPr>
        </p:nvSpPr>
        <p:spPr/>
        <p:txBody>
          <a:bodyPr/>
          <a:lstStyle>
            <a:lvl1pPr>
              <a:defRPr/>
            </a:lvl1pPr>
          </a:lstStyle>
          <a:p>
            <a:pPr>
              <a:defRPr/>
            </a:pPr>
            <a:fld id="{9A7231DC-15B9-4F61-A80C-70AC80BD4AE1}" type="slidenum">
              <a:rPr lang="en-US" altLang="en-US"/>
              <a:pPr>
                <a:defRPr/>
              </a:pPr>
              <a:t>‹#›</a:t>
            </a:fld>
            <a:endParaRPr lang="en-US" altLang="en-US" dirty="0"/>
          </a:p>
        </p:txBody>
      </p:sp>
    </p:spTree>
    <p:extLst>
      <p:ext uri="{BB962C8B-B14F-4D97-AF65-F5344CB8AC3E}">
        <p14:creationId xmlns:p14="http://schemas.microsoft.com/office/powerpoint/2010/main" val="920226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lstStyle/>
          <a:p>
            <a:r>
              <a:rPr lang="en-US"/>
              <a:t>Click to edit Master title style</a:t>
            </a:r>
          </a:p>
        </p:txBody>
      </p:sp>
      <p:sp>
        <p:nvSpPr>
          <p:cNvPr id="3" name="Date Placeholder 26">
            <a:extLst>
              <a:ext uri="{FF2B5EF4-FFF2-40B4-BE49-F238E27FC236}">
                <a16:creationId xmlns:a16="http://schemas.microsoft.com/office/drawing/2014/main" id="{4D506A08-D912-477E-89C5-76AF38949767}"/>
              </a:ext>
            </a:extLst>
          </p:cNvPr>
          <p:cNvSpPr>
            <a:spLocks noGrp="1"/>
          </p:cNvSpPr>
          <p:nvPr>
            <p:ph type="dt" sz="half" idx="10"/>
          </p:nvPr>
        </p:nvSpPr>
        <p:spPr/>
        <p:txBody>
          <a:bodyPr/>
          <a:lstStyle>
            <a:lvl1pPr>
              <a:defRPr/>
            </a:lvl1pPr>
          </a:lstStyle>
          <a:p>
            <a:pPr>
              <a:defRPr/>
            </a:pPr>
            <a:endParaRPr lang="en-US" dirty="0"/>
          </a:p>
        </p:txBody>
      </p:sp>
      <p:sp>
        <p:nvSpPr>
          <p:cNvPr id="4" name="Footer Placeholder 3">
            <a:extLst>
              <a:ext uri="{FF2B5EF4-FFF2-40B4-BE49-F238E27FC236}">
                <a16:creationId xmlns:a16="http://schemas.microsoft.com/office/drawing/2014/main" id="{3D0B0ED2-9E72-4766-A862-772B90DA065F}"/>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15">
            <a:extLst>
              <a:ext uri="{FF2B5EF4-FFF2-40B4-BE49-F238E27FC236}">
                <a16:creationId xmlns:a16="http://schemas.microsoft.com/office/drawing/2014/main" id="{978B2935-AC0B-4AC7-A6D7-4CA0D05F9EE0}"/>
              </a:ext>
            </a:extLst>
          </p:cNvPr>
          <p:cNvSpPr>
            <a:spLocks noGrp="1"/>
          </p:cNvSpPr>
          <p:nvPr>
            <p:ph type="sldNum" sz="quarter" idx="12"/>
          </p:nvPr>
        </p:nvSpPr>
        <p:spPr/>
        <p:txBody>
          <a:bodyPr/>
          <a:lstStyle>
            <a:lvl1pPr>
              <a:defRPr/>
            </a:lvl1pPr>
          </a:lstStyle>
          <a:p>
            <a:pPr>
              <a:defRPr/>
            </a:pPr>
            <a:fld id="{A3E34AEE-89F4-4B64-B7D8-37814CB780BC}" type="slidenum">
              <a:rPr lang="en-US" altLang="en-US"/>
              <a:pPr>
                <a:defRPr/>
              </a:pPr>
              <a:t>‹#›</a:t>
            </a:fld>
            <a:endParaRPr lang="en-US" altLang="en-US" dirty="0"/>
          </a:p>
        </p:txBody>
      </p:sp>
    </p:spTree>
    <p:extLst>
      <p:ext uri="{BB962C8B-B14F-4D97-AF65-F5344CB8AC3E}">
        <p14:creationId xmlns:p14="http://schemas.microsoft.com/office/powerpoint/2010/main" val="3208052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6">
            <a:extLst>
              <a:ext uri="{FF2B5EF4-FFF2-40B4-BE49-F238E27FC236}">
                <a16:creationId xmlns:a16="http://schemas.microsoft.com/office/drawing/2014/main" id="{689FE004-1B2C-40E7-B5D1-20F668E84641}"/>
              </a:ext>
            </a:extLst>
          </p:cNvPr>
          <p:cNvSpPr>
            <a:spLocks noGrp="1"/>
          </p:cNvSpPr>
          <p:nvPr>
            <p:ph type="dt" sz="half" idx="10"/>
          </p:nvPr>
        </p:nvSpPr>
        <p:spPr/>
        <p:txBody>
          <a:bodyPr/>
          <a:lstStyle>
            <a:lvl1pPr>
              <a:defRPr/>
            </a:lvl1pPr>
          </a:lstStyle>
          <a:p>
            <a:pPr>
              <a:defRPr/>
            </a:pPr>
            <a:endParaRPr lang="en-US" dirty="0"/>
          </a:p>
        </p:txBody>
      </p:sp>
      <p:sp>
        <p:nvSpPr>
          <p:cNvPr id="3" name="Footer Placeholder 3">
            <a:extLst>
              <a:ext uri="{FF2B5EF4-FFF2-40B4-BE49-F238E27FC236}">
                <a16:creationId xmlns:a16="http://schemas.microsoft.com/office/drawing/2014/main" id="{59328995-8ABB-4696-8089-082515A9D5FF}"/>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15">
            <a:extLst>
              <a:ext uri="{FF2B5EF4-FFF2-40B4-BE49-F238E27FC236}">
                <a16:creationId xmlns:a16="http://schemas.microsoft.com/office/drawing/2014/main" id="{0B9DAD07-29D1-42E4-8368-0B7A8C6100C6}"/>
              </a:ext>
            </a:extLst>
          </p:cNvPr>
          <p:cNvSpPr>
            <a:spLocks noGrp="1"/>
          </p:cNvSpPr>
          <p:nvPr>
            <p:ph type="sldNum" sz="quarter" idx="12"/>
          </p:nvPr>
        </p:nvSpPr>
        <p:spPr/>
        <p:txBody>
          <a:bodyPr/>
          <a:lstStyle>
            <a:lvl1pPr>
              <a:defRPr/>
            </a:lvl1pPr>
          </a:lstStyle>
          <a:p>
            <a:pPr>
              <a:defRPr/>
            </a:pPr>
            <a:fld id="{EEC92739-1145-49C7-AED0-1CD900724577}" type="slidenum">
              <a:rPr lang="en-US" altLang="en-US"/>
              <a:pPr>
                <a:defRPr/>
              </a:pPr>
              <a:t>‹#›</a:t>
            </a:fld>
            <a:endParaRPr lang="en-US" altLang="en-US" dirty="0"/>
          </a:p>
        </p:txBody>
      </p:sp>
    </p:spTree>
    <p:extLst>
      <p:ext uri="{BB962C8B-B14F-4D97-AF65-F5344CB8AC3E}">
        <p14:creationId xmlns:p14="http://schemas.microsoft.com/office/powerpoint/2010/main" val="2170643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63840" cy="1173480"/>
          </a:xfrm>
        </p:spPr>
        <p:txBody>
          <a:bodyPr wrap="square"/>
          <a:lstStyle>
            <a:lvl1pPr algn="l">
              <a:buNone/>
              <a:defRPr lang="en-US" sz="2400" baseline="0" smtClean="0"/>
            </a:lvl1pPr>
            <a:extLst/>
          </a:lstStyle>
          <a:p>
            <a:r>
              <a:rPr lang="en-US"/>
              <a:t>Click to edit Master title style</a:t>
            </a:r>
          </a:p>
        </p:txBody>
      </p:sp>
      <p:sp>
        <p:nvSpPr>
          <p:cNvPr id="3" name="Text Placeholder 2"/>
          <p:cNvSpPr>
            <a:spLocks noGrp="1"/>
          </p:cNvSpPr>
          <p:nvPr>
            <p:ph type="body" idx="2"/>
          </p:nvPr>
        </p:nvSpPr>
        <p:spPr>
          <a:xfrm>
            <a:off x="609600" y="1497416"/>
            <a:ext cx="7863840" cy="602512"/>
          </a:xfrm>
        </p:spPr>
        <p:txBody>
          <a:bodyPr rot="0" spcFirstLastPara="0" vertOverflow="overflow" horzOverflow="overflow" lIns="45720" tIns="0" rIns="0" bIns="0" spcCol="0" rtlCol="0" fromWordArt="0" forceAA="0">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609600" y="2133600"/>
            <a:ext cx="9652000" cy="4371752"/>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6">
            <a:extLst>
              <a:ext uri="{FF2B5EF4-FFF2-40B4-BE49-F238E27FC236}">
                <a16:creationId xmlns:a16="http://schemas.microsoft.com/office/drawing/2014/main" id="{E7C26480-972B-491E-A4E7-7B24253FD52A}"/>
              </a:ext>
            </a:extLst>
          </p:cNvPr>
          <p:cNvSpPr>
            <a:spLocks noGrp="1"/>
          </p:cNvSpPr>
          <p:nvPr>
            <p:ph type="dt" sz="half" idx="10"/>
          </p:nvPr>
        </p:nvSpPr>
        <p:spPr/>
        <p:txBody>
          <a:bodyPr/>
          <a:lstStyle>
            <a:lvl1pPr>
              <a:defRPr/>
            </a:lvl1pPr>
          </a:lstStyle>
          <a:p>
            <a:pPr>
              <a:defRPr/>
            </a:pPr>
            <a:endParaRPr lang="en-US" dirty="0"/>
          </a:p>
        </p:txBody>
      </p:sp>
      <p:sp>
        <p:nvSpPr>
          <p:cNvPr id="6" name="Footer Placeholder 3">
            <a:extLst>
              <a:ext uri="{FF2B5EF4-FFF2-40B4-BE49-F238E27FC236}">
                <a16:creationId xmlns:a16="http://schemas.microsoft.com/office/drawing/2014/main" id="{ECB861CF-B1F0-46CE-B867-121506316253}"/>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15">
            <a:extLst>
              <a:ext uri="{FF2B5EF4-FFF2-40B4-BE49-F238E27FC236}">
                <a16:creationId xmlns:a16="http://schemas.microsoft.com/office/drawing/2014/main" id="{C8DC0B10-ACEC-438B-89CA-315B8BAF743D}"/>
              </a:ext>
            </a:extLst>
          </p:cNvPr>
          <p:cNvSpPr>
            <a:spLocks noGrp="1"/>
          </p:cNvSpPr>
          <p:nvPr>
            <p:ph type="sldNum" sz="quarter" idx="12"/>
          </p:nvPr>
        </p:nvSpPr>
        <p:spPr/>
        <p:txBody>
          <a:bodyPr/>
          <a:lstStyle>
            <a:lvl1pPr>
              <a:defRPr/>
            </a:lvl1pPr>
          </a:lstStyle>
          <a:p>
            <a:pPr>
              <a:defRPr/>
            </a:pPr>
            <a:fld id="{1DE2E61B-3687-4205-B274-4416BB015DB6}" type="slidenum">
              <a:rPr lang="en-US" altLang="en-US"/>
              <a:pPr>
                <a:defRPr/>
              </a:pPr>
              <a:t>‹#›</a:t>
            </a:fld>
            <a:endParaRPr lang="en-US" altLang="en-US" dirty="0"/>
          </a:p>
        </p:txBody>
      </p:sp>
    </p:spTree>
    <p:extLst>
      <p:ext uri="{BB962C8B-B14F-4D97-AF65-F5344CB8AC3E}">
        <p14:creationId xmlns:p14="http://schemas.microsoft.com/office/powerpoint/2010/main" val="1112283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0B5E9-C20A-4FAC-9CB1-E9A3D5C78621}"/>
              </a:ext>
            </a:extLst>
          </p:cNvPr>
          <p:cNvSpPr/>
          <p:nvPr/>
        </p:nvSpPr>
        <p:spPr>
          <a:xfrm rot="21240000">
            <a:off x="798513" y="1004888"/>
            <a:ext cx="5759450" cy="4311650"/>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ectangle 5">
            <a:extLst>
              <a:ext uri="{FF2B5EF4-FFF2-40B4-BE49-F238E27FC236}">
                <a16:creationId xmlns:a16="http://schemas.microsoft.com/office/drawing/2014/main" id="{178CE85A-20E3-46F2-8A84-AE43F8BC085B}"/>
              </a:ext>
            </a:extLst>
          </p:cNvPr>
          <p:cNvSpPr/>
          <p:nvPr/>
        </p:nvSpPr>
        <p:spPr>
          <a:xfrm rot="21420000">
            <a:off x="795338" y="998538"/>
            <a:ext cx="5759450" cy="4313237"/>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 name="Title 1"/>
          <p:cNvSpPr>
            <a:spLocks noGrp="1"/>
          </p:cNvSpPr>
          <p:nvPr>
            <p:ph type="title"/>
          </p:nvPr>
        </p:nvSpPr>
        <p:spPr>
          <a:xfrm>
            <a:off x="7185464" y="1143000"/>
            <a:ext cx="4572000" cy="2057400"/>
          </a:xfrm>
        </p:spPr>
        <p:txBody>
          <a:bodyPr/>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lang="en-US"/>
              <a:t>Click to edit Master title style</a:t>
            </a:r>
            <a:endParaRPr lang="en-US" dirty="0"/>
          </a:p>
        </p:txBody>
      </p:sp>
      <p:sp>
        <p:nvSpPr>
          <p:cNvPr id="4" name="Text Placeholder 3"/>
          <p:cNvSpPr>
            <a:spLocks noGrp="1"/>
          </p:cNvSpPr>
          <p:nvPr>
            <p:ph type="body" sz="half" idx="2"/>
          </p:nvPr>
        </p:nvSpPr>
        <p:spPr>
          <a:xfrm>
            <a:off x="7185464" y="3283634"/>
            <a:ext cx="4572000" cy="1920240"/>
          </a:xfrm>
        </p:spPr>
        <p:txBody>
          <a:bodyPr rot="0" spcFirstLastPara="0" vertOverflow="overflow" horzOverflow="overflow" lIns="82296" tIns="0" rIns="0" bIns="0" spcCol="0" rtlCol="0" fromWordArt="0" forceAA="0">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10" name="Picture Placeholder 9"/>
          <p:cNvSpPr>
            <a:spLocks noGrp="1"/>
          </p:cNvSpPr>
          <p:nvPr>
            <p:ph type="pic" idx="1"/>
          </p:nvPr>
        </p:nvSpPr>
        <p:spPr>
          <a:xfrm>
            <a:off x="884909" y="1041002"/>
            <a:ext cx="560832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normAutofit/>
          </a:bodyPr>
          <a:lstStyle>
            <a:lvl1pPr marL="0" indent="0">
              <a:buNone/>
              <a:defRPr sz="3200"/>
            </a:lvl1pPr>
            <a:extLst/>
          </a:lstStyle>
          <a:p>
            <a:pPr lvl="0"/>
            <a:r>
              <a:rPr lang="en-US" noProof="0" dirty="0"/>
              <a:t>Click icon to add picture</a:t>
            </a:r>
          </a:p>
        </p:txBody>
      </p:sp>
      <p:sp>
        <p:nvSpPr>
          <p:cNvPr id="7" name="Date Placeholder 4">
            <a:extLst>
              <a:ext uri="{FF2B5EF4-FFF2-40B4-BE49-F238E27FC236}">
                <a16:creationId xmlns:a16="http://schemas.microsoft.com/office/drawing/2014/main" id="{E945FEB3-0563-40CD-B840-7B2E0E05D455}"/>
              </a:ext>
            </a:extLst>
          </p:cNvPr>
          <p:cNvSpPr>
            <a:spLocks noGrp="1"/>
          </p:cNvSpPr>
          <p:nvPr>
            <p:ph type="dt" sz="half" idx="10"/>
          </p:nvPr>
        </p:nvSpPr>
        <p:spPr/>
        <p:txBody>
          <a:bodyPr/>
          <a:lstStyle>
            <a:lvl1pPr>
              <a:defRPr/>
            </a:lvl1pPr>
            <a:extLst/>
          </a:lstStyle>
          <a:p>
            <a:pPr>
              <a:defRPr/>
            </a:pPr>
            <a:endParaRPr lang="en-US" dirty="0"/>
          </a:p>
        </p:txBody>
      </p:sp>
      <p:sp>
        <p:nvSpPr>
          <p:cNvPr id="8" name="Footer Placeholder 5">
            <a:extLst>
              <a:ext uri="{FF2B5EF4-FFF2-40B4-BE49-F238E27FC236}">
                <a16:creationId xmlns:a16="http://schemas.microsoft.com/office/drawing/2014/main" id="{8C19F311-4A31-4EDA-A9CE-CBB4DFF80688}"/>
              </a:ext>
            </a:extLst>
          </p:cNvPr>
          <p:cNvSpPr>
            <a:spLocks noGrp="1"/>
          </p:cNvSpPr>
          <p:nvPr>
            <p:ph type="ftr" sz="quarter" idx="11"/>
          </p:nvPr>
        </p:nvSpPr>
        <p:spPr/>
        <p:txBody>
          <a:bodyPr/>
          <a:lstStyle>
            <a:lvl1pPr>
              <a:defRPr/>
            </a:lvl1pPr>
            <a:extLst/>
          </a:lstStyle>
          <a:p>
            <a:pPr>
              <a:defRPr/>
            </a:pPr>
            <a:endParaRPr lang="en-US" dirty="0"/>
          </a:p>
        </p:txBody>
      </p:sp>
      <p:sp>
        <p:nvSpPr>
          <p:cNvPr id="9" name="Slide Number Placeholder 6">
            <a:extLst>
              <a:ext uri="{FF2B5EF4-FFF2-40B4-BE49-F238E27FC236}">
                <a16:creationId xmlns:a16="http://schemas.microsoft.com/office/drawing/2014/main" id="{12C0FA01-0441-4169-B8DA-92C9105DBFDE}"/>
              </a:ext>
            </a:extLst>
          </p:cNvPr>
          <p:cNvSpPr>
            <a:spLocks noGrp="1"/>
          </p:cNvSpPr>
          <p:nvPr>
            <p:ph type="sldNum" sz="quarter" idx="12"/>
          </p:nvPr>
        </p:nvSpPr>
        <p:spPr/>
        <p:txBody>
          <a:bodyPr/>
          <a:lstStyle>
            <a:lvl1pPr>
              <a:defRPr/>
            </a:lvl1pPr>
          </a:lstStyle>
          <a:p>
            <a:pPr>
              <a:defRPr/>
            </a:pPr>
            <a:fld id="{C2ABC545-8E69-427E-8B60-DFC69688CAFA}" type="slidenum">
              <a:rPr lang="en-US" altLang="en-US"/>
              <a:pPr>
                <a:defRPr/>
              </a:pPr>
              <a:t>‹#›</a:t>
            </a:fld>
            <a:endParaRPr lang="en-US" altLang="en-US" dirty="0"/>
          </a:p>
        </p:txBody>
      </p:sp>
    </p:spTree>
    <p:extLst>
      <p:ext uri="{BB962C8B-B14F-4D97-AF65-F5344CB8AC3E}">
        <p14:creationId xmlns:p14="http://schemas.microsoft.com/office/powerpoint/2010/main" val="314638298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F026ED-BC70-459E-90BE-B4F6C78411BD}"/>
              </a:ext>
            </a:extLst>
          </p:cNvPr>
          <p:cNvSpPr/>
          <p:nvPr/>
        </p:nvSpPr>
        <p:spPr>
          <a:xfrm flipH="1">
            <a:off x="10871200" y="0"/>
            <a:ext cx="13208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3" name="Title Placeholder 2">
            <a:extLst>
              <a:ext uri="{FF2B5EF4-FFF2-40B4-BE49-F238E27FC236}">
                <a16:creationId xmlns:a16="http://schemas.microsoft.com/office/drawing/2014/main" id="{D2E7F58C-6F38-43F0-87C9-7664FC151D4E}"/>
              </a:ext>
            </a:extLst>
          </p:cNvPr>
          <p:cNvSpPr>
            <a:spLocks noGrp="1"/>
          </p:cNvSpPr>
          <p:nvPr>
            <p:ph type="title"/>
          </p:nvPr>
        </p:nvSpPr>
        <p:spPr>
          <a:xfrm>
            <a:off x="609600" y="320675"/>
            <a:ext cx="9652000" cy="1143000"/>
          </a:xfrm>
          <a:prstGeom prst="rect">
            <a:avLst/>
          </a:prstGeom>
        </p:spPr>
        <p:txBody>
          <a:bodyPr vert="horz" lIns="45720" tIns="0" rIns="45720" bIns="0" anchor="b" anchorCtr="0">
            <a:normAutofit/>
          </a:bodyPr>
          <a:lstStyle/>
          <a:p>
            <a:r>
              <a:rPr lang="en-US"/>
              <a:t>Click to edit Master title style</a:t>
            </a:r>
          </a:p>
        </p:txBody>
      </p:sp>
      <p:sp>
        <p:nvSpPr>
          <p:cNvPr id="1030" name="Text Placeholder 30">
            <a:extLst>
              <a:ext uri="{FF2B5EF4-FFF2-40B4-BE49-F238E27FC236}">
                <a16:creationId xmlns:a16="http://schemas.microsoft.com/office/drawing/2014/main" id="{CF798A13-F18C-4BBB-93FA-FF6646052958}"/>
              </a:ext>
            </a:extLst>
          </p:cNvPr>
          <p:cNvSpPr>
            <a:spLocks noGrp="1"/>
          </p:cNvSpPr>
          <p:nvPr>
            <p:ph type="body" idx="1"/>
          </p:nvPr>
        </p:nvSpPr>
        <p:spPr bwMode="auto">
          <a:xfrm>
            <a:off x="609600" y="1609725"/>
            <a:ext cx="9652000"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 name="Date Placeholder 26">
            <a:extLst>
              <a:ext uri="{FF2B5EF4-FFF2-40B4-BE49-F238E27FC236}">
                <a16:creationId xmlns:a16="http://schemas.microsoft.com/office/drawing/2014/main" id="{843BB796-F8EB-4A75-8567-4A77E7382878}"/>
              </a:ext>
            </a:extLst>
          </p:cNvPr>
          <p:cNvSpPr>
            <a:spLocks noGrp="1"/>
          </p:cNvSpPr>
          <p:nvPr>
            <p:ph type="dt" sz="half" idx="2"/>
          </p:nvPr>
        </p:nvSpPr>
        <p:spPr>
          <a:xfrm>
            <a:off x="5662613" y="6557963"/>
            <a:ext cx="2668587" cy="227012"/>
          </a:xfrm>
          <a:prstGeom prst="rect">
            <a:avLst/>
          </a:prstGeom>
        </p:spPr>
        <p:txBody>
          <a:bodyPr vert="horz" tIns="0" bIns="0" anchor="b"/>
          <a:lstStyle>
            <a:lvl1pPr algn="l" eaLnBrk="1" latinLnBrk="0" hangingPunct="1">
              <a:defRPr kumimoji="0" sz="1000">
                <a:solidFill>
                  <a:schemeClr val="tx2"/>
                </a:solidFill>
                <a:latin typeface="Arial" charset="0"/>
              </a:defRPr>
            </a:lvl1pPr>
            <a:extLst/>
          </a:lstStyle>
          <a:p>
            <a:pPr>
              <a:defRPr/>
            </a:pPr>
            <a:endParaRPr lang="en-US" dirty="0"/>
          </a:p>
        </p:txBody>
      </p:sp>
      <p:sp>
        <p:nvSpPr>
          <p:cNvPr id="4" name="Footer Placeholder 3">
            <a:extLst>
              <a:ext uri="{FF2B5EF4-FFF2-40B4-BE49-F238E27FC236}">
                <a16:creationId xmlns:a16="http://schemas.microsoft.com/office/drawing/2014/main" id="{42CCDEF7-F45F-4C37-BFCE-74E31186BBBA}"/>
              </a:ext>
            </a:extLst>
          </p:cNvPr>
          <p:cNvSpPr>
            <a:spLocks noGrp="1"/>
          </p:cNvSpPr>
          <p:nvPr>
            <p:ph type="ftr" sz="quarter" idx="3"/>
          </p:nvPr>
        </p:nvSpPr>
        <p:spPr>
          <a:xfrm>
            <a:off x="609600" y="6557963"/>
            <a:ext cx="4876800" cy="228600"/>
          </a:xfrm>
          <a:prstGeom prst="rect">
            <a:avLst/>
          </a:prstGeom>
        </p:spPr>
        <p:txBody>
          <a:bodyPr vert="horz" tIns="0" bIns="0" anchor="b"/>
          <a:lstStyle>
            <a:lvl1pPr algn="r" eaLnBrk="1" latinLnBrk="0" hangingPunct="1">
              <a:defRPr kumimoji="0" sz="1000">
                <a:solidFill>
                  <a:schemeClr val="tx2"/>
                </a:solidFill>
                <a:latin typeface="Arial" charset="0"/>
              </a:defRPr>
            </a:lvl1pPr>
            <a:extLst/>
          </a:lstStyle>
          <a:p>
            <a:pPr>
              <a:defRPr/>
            </a:pPr>
            <a:endParaRPr lang="en-US" dirty="0"/>
          </a:p>
        </p:txBody>
      </p:sp>
      <p:sp>
        <p:nvSpPr>
          <p:cNvPr id="16" name="Slide Number Placeholder 15">
            <a:extLst>
              <a:ext uri="{FF2B5EF4-FFF2-40B4-BE49-F238E27FC236}">
                <a16:creationId xmlns:a16="http://schemas.microsoft.com/office/drawing/2014/main" id="{00AF5666-1BEC-47F8-9FA8-1695EE3D3DAA}"/>
              </a:ext>
            </a:extLst>
          </p:cNvPr>
          <p:cNvSpPr>
            <a:spLocks noGrp="1"/>
          </p:cNvSpPr>
          <p:nvPr>
            <p:ph type="sldNum" sz="quarter" idx="4"/>
          </p:nvPr>
        </p:nvSpPr>
        <p:spPr>
          <a:xfrm>
            <a:off x="8335963" y="6556375"/>
            <a:ext cx="784225" cy="228600"/>
          </a:xfrm>
          <a:prstGeom prst="rect">
            <a:avLst/>
          </a:prstGeom>
        </p:spPr>
        <p:txBody>
          <a:bodyPr vert="horz" wrap="square" lIns="0" tIns="0" rIns="0" bIns="0" numCol="1" anchor="b" anchorCtr="0" compatLnSpc="1">
            <a:prstTxWarp prst="textNoShape">
              <a:avLst/>
            </a:prstTxWarp>
          </a:bodyPr>
          <a:lstStyle>
            <a:lvl1pPr algn="r" eaLnBrk="1" hangingPunct="1">
              <a:defRPr sz="1100">
                <a:solidFill>
                  <a:schemeClr val="tx2"/>
                </a:solidFill>
              </a:defRPr>
            </a:lvl1pPr>
          </a:lstStyle>
          <a:p>
            <a:pPr>
              <a:defRPr/>
            </a:pPr>
            <a:fld id="{CC645709-B8B0-4B12-8476-07B563C60F4C}"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6143" r:id="rId1"/>
    <p:sldLayoutId id="2147486136" r:id="rId2"/>
    <p:sldLayoutId id="2147486144" r:id="rId3"/>
    <p:sldLayoutId id="2147486137" r:id="rId4"/>
    <p:sldLayoutId id="2147486138" r:id="rId5"/>
    <p:sldLayoutId id="2147486139" r:id="rId6"/>
    <p:sldLayoutId id="2147486140" r:id="rId7"/>
    <p:sldLayoutId id="2147486141" r:id="rId8"/>
    <p:sldLayoutId id="2147486145" r:id="rId9"/>
    <p:sldLayoutId id="2147486142" r:id="rId10"/>
    <p:sldLayoutId id="2147486146" r:id="rId11"/>
  </p:sldLayoutIdLst>
  <p:txStyles>
    <p:title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p:titleStyle>
    <p:bodyStyle>
      <a:lvl1pPr marL="273050" indent="-273050" algn="l" rtl="0" eaLnBrk="0" fontAlgn="base" hangingPunct="0">
        <a:spcBef>
          <a:spcPts val="600"/>
        </a:spcBef>
        <a:spcAft>
          <a:spcPct val="0"/>
        </a:spcAft>
        <a:buClr>
          <a:schemeClr val="tx2"/>
        </a:buClr>
        <a:buSzPct val="73000"/>
        <a:buFont typeface="Wingdings 2" panose="05020102010507070707" pitchFamily="18" charset="2"/>
        <a:buChar char=""/>
        <a:defRPr sz="2600" kern="1200">
          <a:solidFill>
            <a:schemeClr val="tx1"/>
          </a:solidFill>
          <a:latin typeface="+mn-lt"/>
          <a:ea typeface="+mn-ea"/>
          <a:cs typeface="+mn-cs"/>
        </a:defRPr>
      </a:lvl1pPr>
      <a:lvl2pPr marL="520700" indent="-228600" algn="l" rtl="0" eaLnBrk="0" fontAlgn="base" hangingPunct="0">
        <a:spcBef>
          <a:spcPts val="500"/>
        </a:spcBef>
        <a:spcAft>
          <a:spcPct val="0"/>
        </a:spcAft>
        <a:buClr>
          <a:srgbClr val="846648"/>
        </a:buClr>
        <a:buSzPct val="80000"/>
        <a:buFont typeface="Wingdings 2" panose="05020102010507070707" pitchFamily="18" charset="2"/>
        <a:buChar char=""/>
        <a:defRPr sz="2300" kern="1200">
          <a:solidFill>
            <a:srgbClr val="6C6C6C"/>
          </a:solidFill>
          <a:latin typeface="+mn-lt"/>
          <a:ea typeface="+mn-ea"/>
          <a:cs typeface="+mn-cs"/>
        </a:defRPr>
      </a:lvl2pPr>
      <a:lvl3pPr marL="758825" indent="-228600" algn="l" rtl="0" eaLnBrk="0" fontAlgn="base" hangingPunct="0">
        <a:spcBef>
          <a:spcPts val="400"/>
        </a:spcBef>
        <a:spcAft>
          <a:spcPct val="0"/>
        </a:spcAft>
        <a:buClr>
          <a:srgbClr val="846648"/>
        </a:buClr>
        <a:buSzPct val="60000"/>
        <a:buFont typeface="Wingdings" panose="05000000000000000000" pitchFamily="2" charset="2"/>
        <a:buChar char=""/>
        <a:defRPr sz="2000" kern="1200">
          <a:solidFill>
            <a:schemeClr val="tx1"/>
          </a:solidFill>
          <a:latin typeface="+mn-lt"/>
          <a:ea typeface="+mn-ea"/>
          <a:cs typeface="+mn-cs"/>
        </a:defRPr>
      </a:lvl3pPr>
      <a:lvl4pPr marL="1004888" indent="-228600" algn="l" rtl="0" eaLnBrk="0" fontAlgn="base" hangingPunct="0">
        <a:spcBef>
          <a:spcPct val="20000"/>
        </a:spcBef>
        <a:spcAft>
          <a:spcPct val="0"/>
        </a:spcAft>
        <a:buClr>
          <a:srgbClr val="846648"/>
        </a:buClr>
        <a:buSzPct val="80000"/>
        <a:buFont typeface="Wingdings 2" panose="05020102010507070707" pitchFamily="18" charset="2"/>
        <a:buChar char=""/>
        <a:defRPr sz="2000" kern="1200">
          <a:solidFill>
            <a:srgbClr val="6C6C6C"/>
          </a:solidFill>
          <a:latin typeface="+mn-lt"/>
          <a:ea typeface="+mn-ea"/>
          <a:cs typeface="+mn-cs"/>
        </a:defRPr>
      </a:lvl4pPr>
      <a:lvl5pPr marL="1279525" indent="-228600" algn="l" rtl="0" eaLnBrk="0" fontAlgn="base" hangingPunct="0">
        <a:spcBef>
          <a:spcPts val="400"/>
        </a:spcBef>
        <a:spcAft>
          <a:spcPct val="0"/>
        </a:spcAft>
        <a:buClr>
          <a:srgbClr val="846648"/>
        </a:buClr>
        <a:buSzPct val="70000"/>
        <a:buFont typeface="Wingdings" panose="05000000000000000000" pitchFamily="2" charset="2"/>
        <a:buChar char=""/>
        <a:defRPr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mailto:lora.morris@princeave.or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princeave.or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D4AF10D-219E-4216-AD20-B8FFDDCBA36E}"/>
              </a:ext>
            </a:extLst>
          </p:cNvPr>
          <p:cNvSpPr>
            <a:spLocks noGrp="1" noChangeArrowheads="1"/>
          </p:cNvSpPr>
          <p:nvPr>
            <p:ph type="ctrTitle"/>
          </p:nvPr>
        </p:nvSpPr>
        <p:spPr>
          <a:xfrm>
            <a:off x="3886200" y="609599"/>
            <a:ext cx="7931443" cy="2463482"/>
          </a:xfrm>
        </p:spPr>
        <p:txBody>
          <a:bodyPr/>
          <a:lstStyle/>
          <a:p>
            <a:pPr algn="ctr" eaLnBrk="1" fontAlgn="auto" hangingPunct="1">
              <a:spcAft>
                <a:spcPts val="0"/>
              </a:spcAft>
              <a:defRPr/>
            </a:pPr>
            <a:r>
              <a:rPr lang="en-US" sz="5000" dirty="0">
                <a:solidFill>
                  <a:srgbClr val="FFD03B"/>
                </a:solidFill>
                <a:latin typeface="Georgia" panose="02040502050405020303" pitchFamily="18" charset="0"/>
              </a:rPr>
              <a:t>Prince Avenue Christian School</a:t>
            </a:r>
            <a:br>
              <a:rPr lang="en-US" dirty="0">
                <a:solidFill>
                  <a:srgbClr val="FFC000"/>
                </a:solidFill>
                <a:latin typeface="Georgia" panose="02040502050405020303" pitchFamily="18" charset="0"/>
              </a:rPr>
            </a:br>
            <a:r>
              <a:rPr lang="en-US" dirty="0">
                <a:solidFill>
                  <a:srgbClr val="FFC000"/>
                </a:solidFill>
              </a:rPr>
              <a:t> </a:t>
            </a:r>
          </a:p>
        </p:txBody>
      </p:sp>
      <p:sp>
        <p:nvSpPr>
          <p:cNvPr id="20483" name="Rectangle 3">
            <a:extLst>
              <a:ext uri="{FF2B5EF4-FFF2-40B4-BE49-F238E27FC236}">
                <a16:creationId xmlns:a16="http://schemas.microsoft.com/office/drawing/2014/main" id="{3324BAD4-2F0D-41C8-9347-D94631917381}"/>
              </a:ext>
            </a:extLst>
          </p:cNvPr>
          <p:cNvSpPr>
            <a:spLocks noGrp="1"/>
          </p:cNvSpPr>
          <p:nvPr>
            <p:ph type="subTitle" idx="1"/>
          </p:nvPr>
        </p:nvSpPr>
        <p:spPr>
          <a:xfrm>
            <a:off x="5446858" y="2522219"/>
            <a:ext cx="5114925" cy="1101725"/>
          </a:xfrm>
        </p:spPr>
        <p:txBody>
          <a:bodyPr/>
          <a:lstStyle/>
          <a:p>
            <a:pPr eaLnBrk="1" hangingPunct="1"/>
            <a:endParaRPr lang="en-US" altLang="en-US" dirty="0">
              <a:latin typeface="Georgia" panose="02040502050405020303" pitchFamily="18" charset="0"/>
            </a:endParaRPr>
          </a:p>
          <a:p>
            <a:pPr algn="ctr" eaLnBrk="1" hangingPunct="1"/>
            <a:r>
              <a:rPr lang="en-US" altLang="en-US" sz="5400" dirty="0">
                <a:latin typeface="Georgia" panose="02040502050405020303" pitchFamily="18" charset="0"/>
              </a:rPr>
              <a:t>Rising Senior Night</a:t>
            </a:r>
          </a:p>
          <a:p>
            <a:pPr algn="ctr" eaLnBrk="1" hangingPunct="1"/>
            <a:r>
              <a:rPr lang="en-US" altLang="en-US" sz="3200" dirty="0">
                <a:latin typeface="Georgia" panose="02040502050405020303" pitchFamily="18" charset="0"/>
              </a:rPr>
              <a:t>May 3, 2021</a:t>
            </a:r>
            <a:r>
              <a:rPr lang="en-US" altLang="en-US" sz="5400" dirty="0">
                <a:latin typeface="Georgia" panose="02040502050405020303" pitchFamily="18" charset="0"/>
              </a:rPr>
              <a:t> </a:t>
            </a:r>
          </a:p>
          <a:p>
            <a:pPr eaLnBrk="1" hangingPunct="1"/>
            <a:endParaRPr lang="en-US" altLang="en-US" sz="3200" dirty="0">
              <a:latin typeface="Georgia" panose="02040502050405020303" pitchFamily="18" charset="0"/>
            </a:endParaRPr>
          </a:p>
          <a:p>
            <a:pPr eaLnBrk="1" hangingPunct="1"/>
            <a:endParaRPr lang="en-US" altLang="en-US" dirty="0">
              <a:latin typeface="Georgia" panose="02040502050405020303" pitchFamily="18" charset="0"/>
            </a:endParaRPr>
          </a:p>
          <a:p>
            <a:pPr eaLnBrk="1" hangingPunct="1"/>
            <a:endParaRPr lang="en-US" altLang="en-US" dirty="0">
              <a:latin typeface="Georgia" panose="02040502050405020303" pitchFamily="18" charset="0"/>
            </a:endParaRPr>
          </a:p>
          <a:p>
            <a:pPr eaLnBrk="1" hangingPunct="1"/>
            <a:endParaRPr lang="en-US" altLang="en-US" dirty="0">
              <a:latin typeface="Georgia" panose="02040502050405020303" pitchFamily="18" charset="0"/>
            </a:endParaRPr>
          </a:p>
        </p:txBody>
      </p:sp>
      <p:pic>
        <p:nvPicPr>
          <p:cNvPr id="3" name="Picture 2" descr="Logo&#10;&#10;Description automatically generated">
            <a:extLst>
              <a:ext uri="{FF2B5EF4-FFF2-40B4-BE49-F238E27FC236}">
                <a16:creationId xmlns:a16="http://schemas.microsoft.com/office/drawing/2014/main" id="{756267DF-BBCB-4782-9CFD-3C6433512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3" y="533400"/>
            <a:ext cx="3508657" cy="4357099"/>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D4AF10D-219E-4216-AD20-B8FFDDCBA36E}"/>
              </a:ext>
            </a:extLst>
          </p:cNvPr>
          <p:cNvSpPr>
            <a:spLocks noGrp="1" noChangeArrowheads="1"/>
          </p:cNvSpPr>
          <p:nvPr>
            <p:ph type="ctrTitle"/>
          </p:nvPr>
        </p:nvSpPr>
        <p:spPr>
          <a:xfrm>
            <a:off x="4489156" y="76200"/>
            <a:ext cx="6807200" cy="2667000"/>
          </a:xfrm>
        </p:spPr>
        <p:txBody>
          <a:bodyPr/>
          <a:lstStyle/>
          <a:p>
            <a:pPr algn="ctr" eaLnBrk="1" fontAlgn="auto" hangingPunct="1">
              <a:spcAft>
                <a:spcPts val="0"/>
              </a:spcAft>
              <a:defRPr/>
            </a:pPr>
            <a:br>
              <a:rPr lang="en-US" sz="6600" dirty="0">
                <a:solidFill>
                  <a:srgbClr val="FFD03B"/>
                </a:solidFill>
                <a:latin typeface="Georgia" panose="02040502050405020303" pitchFamily="18" charset="0"/>
              </a:rPr>
            </a:br>
            <a:br>
              <a:rPr lang="en-US" sz="6600" dirty="0">
                <a:solidFill>
                  <a:srgbClr val="FFD03B"/>
                </a:solidFill>
                <a:latin typeface="Georgia" panose="02040502050405020303" pitchFamily="18" charset="0"/>
              </a:rPr>
            </a:br>
            <a:br>
              <a:rPr lang="en-US" sz="6600" dirty="0">
                <a:solidFill>
                  <a:srgbClr val="FFD03B"/>
                </a:solidFill>
                <a:latin typeface="Georgia" panose="02040502050405020303" pitchFamily="18" charset="0"/>
              </a:rPr>
            </a:br>
            <a:r>
              <a:rPr lang="en-US" sz="6600" dirty="0">
                <a:solidFill>
                  <a:srgbClr val="FFD03B"/>
                </a:solidFill>
                <a:latin typeface="Georgia" panose="02040502050405020303" pitchFamily="18" charset="0"/>
              </a:rPr>
              <a:t>Mission TRIP COSTS</a:t>
            </a:r>
            <a:r>
              <a:rPr lang="en-US" dirty="0">
                <a:solidFill>
                  <a:srgbClr val="FFC000"/>
                </a:solidFill>
              </a:rPr>
              <a:t> </a:t>
            </a:r>
          </a:p>
        </p:txBody>
      </p:sp>
      <p:sp>
        <p:nvSpPr>
          <p:cNvPr id="20483" name="Rectangle 3">
            <a:extLst>
              <a:ext uri="{FF2B5EF4-FFF2-40B4-BE49-F238E27FC236}">
                <a16:creationId xmlns:a16="http://schemas.microsoft.com/office/drawing/2014/main" id="{3324BAD4-2F0D-41C8-9347-D94631917381}"/>
              </a:ext>
            </a:extLst>
          </p:cNvPr>
          <p:cNvSpPr>
            <a:spLocks noGrp="1"/>
          </p:cNvSpPr>
          <p:nvPr>
            <p:ph type="subTitle" idx="1"/>
          </p:nvPr>
        </p:nvSpPr>
        <p:spPr>
          <a:xfrm>
            <a:off x="5335293" y="2711949"/>
            <a:ext cx="5114925" cy="2756899"/>
          </a:xfrm>
        </p:spPr>
        <p:txBody>
          <a:bodyPr/>
          <a:lstStyle/>
          <a:p>
            <a:pPr eaLnBrk="1" hangingPunct="1"/>
            <a:endParaRPr lang="en-US" altLang="en-US" dirty="0">
              <a:latin typeface="Georgia" panose="02040502050405020303" pitchFamily="18" charset="0"/>
            </a:endParaRPr>
          </a:p>
          <a:p>
            <a:pPr algn="ctr" eaLnBrk="1" hangingPunct="1"/>
            <a:r>
              <a:rPr lang="en-US" altLang="en-US" sz="5400" dirty="0">
                <a:latin typeface="Georgia" panose="02040502050405020303" pitchFamily="18" charset="0"/>
              </a:rPr>
              <a:t> Lora Morris </a:t>
            </a:r>
            <a:endParaRPr lang="en-US" altLang="en-US" sz="6600" dirty="0">
              <a:latin typeface="Georgia" panose="02040502050405020303" pitchFamily="18" charset="0"/>
            </a:endParaRPr>
          </a:p>
          <a:p>
            <a:pPr algn="ctr" eaLnBrk="1" hangingPunct="1"/>
            <a:r>
              <a:rPr lang="en-US" altLang="en-US" sz="3200" dirty="0">
                <a:latin typeface="Georgia" panose="02040502050405020303" pitchFamily="18" charset="0"/>
              </a:rPr>
              <a:t>Director of Finance</a:t>
            </a:r>
            <a:r>
              <a:rPr lang="en-US" altLang="en-US" sz="5400" dirty="0">
                <a:latin typeface="Georgia" panose="02040502050405020303" pitchFamily="18" charset="0"/>
              </a:rPr>
              <a:t> </a:t>
            </a:r>
          </a:p>
          <a:p>
            <a:pPr eaLnBrk="1" hangingPunct="1"/>
            <a:endParaRPr lang="en-US" altLang="en-US" sz="3200" dirty="0">
              <a:latin typeface="Georgia" panose="02040502050405020303" pitchFamily="18" charset="0"/>
            </a:endParaRPr>
          </a:p>
          <a:p>
            <a:pPr eaLnBrk="1" hangingPunct="1"/>
            <a:endParaRPr lang="en-US" altLang="en-US" dirty="0">
              <a:latin typeface="Georgia" panose="02040502050405020303" pitchFamily="18" charset="0"/>
            </a:endParaRPr>
          </a:p>
          <a:p>
            <a:pPr eaLnBrk="1" hangingPunct="1"/>
            <a:endParaRPr lang="en-US" altLang="en-US" dirty="0">
              <a:latin typeface="Georgia" panose="02040502050405020303" pitchFamily="18" charset="0"/>
            </a:endParaRPr>
          </a:p>
          <a:p>
            <a:pPr eaLnBrk="1" hangingPunct="1"/>
            <a:endParaRPr lang="en-US" altLang="en-US" dirty="0">
              <a:latin typeface="Georgia" panose="02040502050405020303" pitchFamily="18" charset="0"/>
            </a:endParaRPr>
          </a:p>
        </p:txBody>
      </p:sp>
      <p:pic>
        <p:nvPicPr>
          <p:cNvPr id="3" name="Picture 2" descr="Logo&#10;&#10;Description automatically generated">
            <a:extLst>
              <a:ext uri="{FF2B5EF4-FFF2-40B4-BE49-F238E27FC236}">
                <a16:creationId xmlns:a16="http://schemas.microsoft.com/office/drawing/2014/main" id="{756267DF-BBCB-4782-9CFD-3C6433512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3" y="533400"/>
            <a:ext cx="3508657" cy="4357099"/>
          </a:xfrm>
          <a:prstGeom prst="rect">
            <a:avLst/>
          </a:prstGeom>
        </p:spPr>
      </p:pic>
    </p:spTree>
    <p:extLst>
      <p:ext uri="{BB962C8B-B14F-4D97-AF65-F5344CB8AC3E}">
        <p14:creationId xmlns:p14="http://schemas.microsoft.com/office/powerpoint/2010/main" val="3842585142"/>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288141"/>
            <a:ext cx="9652000" cy="854859"/>
          </a:xfrm>
        </p:spPr>
        <p:txBody>
          <a:bodyPr>
            <a:normAutofit/>
          </a:bodyPr>
          <a:lstStyle/>
          <a:p>
            <a:r>
              <a:rPr lang="en-US" sz="4400" dirty="0">
                <a:solidFill>
                  <a:srgbClr val="FFC000"/>
                </a:solidFill>
              </a:rPr>
              <a:t>Trip costs</a:t>
            </a:r>
          </a:p>
        </p:txBody>
      </p:sp>
      <p:pic>
        <p:nvPicPr>
          <p:cNvPr id="10" name="Picture 9" descr="A picture containing person, outdoor, ground, people&#10;&#10;Description automatically generated">
            <a:extLst>
              <a:ext uri="{FF2B5EF4-FFF2-40B4-BE49-F238E27FC236}">
                <a16:creationId xmlns:a16="http://schemas.microsoft.com/office/drawing/2014/main" id="{E572CB4E-1A15-4CFF-B870-BEBAB42D5B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0131" y="662970"/>
            <a:ext cx="5111469" cy="2865061"/>
          </a:xfrm>
          <a:prstGeom prst="rect">
            <a:avLst/>
          </a:prstGeom>
        </p:spPr>
      </p:pic>
      <p:sp>
        <p:nvSpPr>
          <p:cNvPr id="2" name="TextBox 1">
            <a:extLst>
              <a:ext uri="{FF2B5EF4-FFF2-40B4-BE49-F238E27FC236}">
                <a16:creationId xmlns:a16="http://schemas.microsoft.com/office/drawing/2014/main" id="{73456F02-E1C3-4F3D-94B9-274D090D5D16}"/>
              </a:ext>
            </a:extLst>
          </p:cNvPr>
          <p:cNvSpPr txBox="1"/>
          <p:nvPr/>
        </p:nvSpPr>
        <p:spPr>
          <a:xfrm>
            <a:off x="713608" y="1676400"/>
            <a:ext cx="6753992" cy="5478423"/>
          </a:xfrm>
          <a:prstGeom prst="rect">
            <a:avLst/>
          </a:prstGeom>
          <a:noFill/>
        </p:spPr>
        <p:txBody>
          <a:bodyPr wrap="square" rtlCol="0">
            <a:spAutoFit/>
          </a:bodyPr>
          <a:lstStyle/>
          <a:p>
            <a:pPr marL="342900" indent="-342900">
              <a:buAutoNum type="arabicPlain" startAt="2016"/>
            </a:pPr>
            <a:r>
              <a:rPr lang="en-US" sz="2000" dirty="0">
                <a:latin typeface="+mn-lt"/>
              </a:rPr>
              <a:t> 	$1,850</a:t>
            </a:r>
          </a:p>
          <a:p>
            <a:endParaRPr lang="en-US" sz="2000" dirty="0">
              <a:latin typeface="+mn-lt"/>
            </a:endParaRPr>
          </a:p>
          <a:p>
            <a:pPr marL="342900" indent="-342900">
              <a:buAutoNum type="arabicPlain" startAt="2017"/>
            </a:pPr>
            <a:r>
              <a:rPr lang="en-US" sz="2000" dirty="0">
                <a:latin typeface="+mn-lt"/>
              </a:rPr>
              <a:t> 	$2,000</a:t>
            </a:r>
          </a:p>
          <a:p>
            <a:pPr marL="342900" indent="-342900">
              <a:buAutoNum type="arabicPlain" startAt="2017"/>
            </a:pPr>
            <a:endParaRPr lang="en-US" sz="2000" dirty="0">
              <a:latin typeface="+mn-lt"/>
            </a:endParaRPr>
          </a:p>
          <a:p>
            <a:pPr marL="342900" indent="-342900">
              <a:buAutoNum type="arabicPlain" startAt="2017"/>
            </a:pPr>
            <a:r>
              <a:rPr lang="en-US" sz="2000" dirty="0">
                <a:latin typeface="+mn-lt"/>
              </a:rPr>
              <a:t> 	$1,575</a:t>
            </a:r>
          </a:p>
          <a:p>
            <a:endParaRPr lang="en-US" sz="2000" dirty="0">
              <a:latin typeface="+mn-lt"/>
            </a:endParaRPr>
          </a:p>
          <a:p>
            <a:pPr marL="342900" indent="-342900">
              <a:buAutoNum type="arabicPlain" startAt="2019"/>
            </a:pPr>
            <a:r>
              <a:rPr lang="en-US" sz="2000" dirty="0">
                <a:latin typeface="+mn-lt"/>
              </a:rPr>
              <a:t> 	$1,875</a:t>
            </a:r>
          </a:p>
          <a:p>
            <a:pPr marL="342900" indent="-342900">
              <a:buAutoNum type="arabicPlain" startAt="2019"/>
            </a:pPr>
            <a:endParaRPr lang="en-US" sz="2000" dirty="0">
              <a:latin typeface="+mn-lt"/>
            </a:endParaRPr>
          </a:p>
          <a:p>
            <a:pPr marL="342900" indent="-342900">
              <a:buAutoNum type="arabicPlain" startAt="2019"/>
            </a:pPr>
            <a:r>
              <a:rPr lang="en-US" sz="2000" dirty="0">
                <a:latin typeface="+mn-lt"/>
              </a:rPr>
              <a:t> 	$1,900</a:t>
            </a:r>
          </a:p>
          <a:p>
            <a:endParaRPr lang="en-US" sz="2000" dirty="0">
              <a:latin typeface="+mn-lt"/>
            </a:endParaRPr>
          </a:p>
          <a:p>
            <a:pPr marL="342900" indent="-342900">
              <a:buAutoNum type="arabicPlain" startAt="2021"/>
            </a:pPr>
            <a:r>
              <a:rPr lang="en-US" sz="2000" dirty="0">
                <a:latin typeface="+mn-lt"/>
              </a:rPr>
              <a:t> 	No Trip planned due to Covid</a:t>
            </a:r>
          </a:p>
          <a:p>
            <a:pPr marL="342900" indent="-342900">
              <a:buAutoNum type="arabicPlain" startAt="2021"/>
            </a:pPr>
            <a:endParaRPr lang="en-US" sz="2000" dirty="0">
              <a:latin typeface="+mn-lt"/>
            </a:endParaRPr>
          </a:p>
          <a:p>
            <a:pPr marL="342900" indent="-342900">
              <a:buAutoNum type="arabicPlain" startAt="2021"/>
            </a:pPr>
            <a:r>
              <a:rPr lang="en-US" sz="2000" dirty="0">
                <a:latin typeface="+mn-lt"/>
              </a:rPr>
              <a:t> 	$1,915 - Includes Incidentals and Trip Insurance</a:t>
            </a:r>
          </a:p>
          <a:p>
            <a:endParaRPr lang="en-US" dirty="0"/>
          </a:p>
          <a:p>
            <a:pPr marL="342900" indent="-342900">
              <a:buAutoNum type="arabicPlain" startAt="2019"/>
            </a:pPr>
            <a:endParaRPr lang="en-US" dirty="0"/>
          </a:p>
          <a:p>
            <a:pPr marL="342900" indent="-342900">
              <a:buAutoNum type="arabicPlain" startAt="2017"/>
            </a:pPr>
            <a:endParaRPr lang="en-US" dirty="0"/>
          </a:p>
          <a:p>
            <a:pPr marL="342900" indent="-342900">
              <a:buAutoNum type="arabicPlain" startAt="2017"/>
            </a:pPr>
            <a:endParaRPr lang="en-US" dirty="0"/>
          </a:p>
          <a:p>
            <a:pPr marL="342900" indent="-342900">
              <a:buAutoNum type="arabicPlain" startAt="2016"/>
            </a:pPr>
            <a:endParaRPr lang="en-US" dirty="0"/>
          </a:p>
        </p:txBody>
      </p:sp>
    </p:spTree>
    <p:extLst>
      <p:ext uri="{BB962C8B-B14F-4D97-AF65-F5344CB8AC3E}">
        <p14:creationId xmlns:p14="http://schemas.microsoft.com/office/powerpoint/2010/main" val="462840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288141"/>
            <a:ext cx="9652000" cy="676146"/>
          </a:xfrm>
        </p:spPr>
        <p:txBody>
          <a:bodyPr>
            <a:normAutofit/>
          </a:bodyPr>
          <a:lstStyle/>
          <a:p>
            <a:r>
              <a:rPr lang="en-US" sz="4400" dirty="0">
                <a:solidFill>
                  <a:srgbClr val="FFC000"/>
                </a:solidFill>
              </a:rPr>
              <a:t>Incidentals paid by </a:t>
            </a:r>
            <a:r>
              <a:rPr lang="en-US" sz="4400" dirty="0" err="1">
                <a:solidFill>
                  <a:srgbClr val="FFC000"/>
                </a:solidFill>
              </a:rPr>
              <a:t>pacs</a:t>
            </a:r>
            <a:endParaRPr lang="en-US" sz="4400" dirty="0">
              <a:solidFill>
                <a:srgbClr val="FFC000"/>
              </a:solidFill>
            </a:endParaRPr>
          </a:p>
        </p:txBody>
      </p:sp>
      <p:graphicFrame>
        <p:nvGraphicFramePr>
          <p:cNvPr id="7" name="Content Placeholder 6">
            <a:extLst>
              <a:ext uri="{FF2B5EF4-FFF2-40B4-BE49-F238E27FC236}">
                <a16:creationId xmlns:a16="http://schemas.microsoft.com/office/drawing/2014/main" id="{DAF07E29-65F7-4C65-9077-A84A3D04CFAD}"/>
              </a:ext>
            </a:extLst>
          </p:cNvPr>
          <p:cNvGraphicFramePr>
            <a:graphicFrameLocks noGrp="1"/>
          </p:cNvGraphicFramePr>
          <p:nvPr>
            <p:ph idx="1"/>
            <p:extLst>
              <p:ext uri="{D42A27DB-BD31-4B8C-83A1-F6EECF244321}">
                <p14:modId xmlns:p14="http://schemas.microsoft.com/office/powerpoint/2010/main" val="1087064095"/>
              </p:ext>
            </p:extLst>
          </p:nvPr>
        </p:nvGraphicFramePr>
        <p:xfrm>
          <a:off x="685800" y="1828800"/>
          <a:ext cx="9296400" cy="4648200"/>
        </p:xfrm>
        <a:graphic>
          <a:graphicData uri="http://schemas.openxmlformats.org/drawingml/2006/table">
            <a:tbl>
              <a:tblPr firstRow="1" firstCol="1" bandRow="1">
                <a:tableStyleId>{5C22544A-7EE6-4342-B048-85BDC9FD1C3A}</a:tableStyleId>
              </a:tblPr>
              <a:tblGrid>
                <a:gridCol w="9296400">
                  <a:extLst>
                    <a:ext uri="{9D8B030D-6E8A-4147-A177-3AD203B41FA5}">
                      <a16:colId xmlns:a16="http://schemas.microsoft.com/office/drawing/2014/main" val="2453495087"/>
                    </a:ext>
                  </a:extLst>
                </a:gridCol>
              </a:tblGrid>
              <a:tr h="523124">
                <a:tc>
                  <a:txBody>
                    <a:bodyPr/>
                    <a:lstStyle/>
                    <a:p>
                      <a:pPr marL="0" marR="0">
                        <a:lnSpc>
                          <a:spcPct val="107000"/>
                        </a:lnSpc>
                        <a:spcBef>
                          <a:spcPts val="0"/>
                        </a:spcBef>
                        <a:spcAft>
                          <a:spcPts val="800"/>
                        </a:spcAft>
                      </a:pPr>
                      <a:r>
                        <a:rPr lang="en-US" sz="2800">
                          <a:effectLst/>
                        </a:rPr>
                        <a:t>All Construction Materials ($8,000 value)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3182733460"/>
                  </a:ext>
                </a:extLst>
              </a:tr>
              <a:tr h="523124">
                <a:tc>
                  <a:txBody>
                    <a:bodyPr/>
                    <a:lstStyle/>
                    <a:p>
                      <a:pPr marL="0" marR="0">
                        <a:lnSpc>
                          <a:spcPct val="107000"/>
                        </a:lnSpc>
                        <a:spcBef>
                          <a:spcPts val="0"/>
                        </a:spcBef>
                        <a:spcAft>
                          <a:spcPts val="800"/>
                        </a:spcAft>
                      </a:pPr>
                      <a:r>
                        <a:rPr lang="en-US" sz="2800">
                          <a:effectLst/>
                        </a:rPr>
                        <a:t>Grocery shopping for the family's new home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3681700764"/>
                  </a:ext>
                </a:extLst>
              </a:tr>
              <a:tr h="523124">
                <a:tc>
                  <a:txBody>
                    <a:bodyPr/>
                    <a:lstStyle/>
                    <a:p>
                      <a:pPr marL="0" marR="0">
                        <a:lnSpc>
                          <a:spcPct val="107000"/>
                        </a:lnSpc>
                        <a:spcBef>
                          <a:spcPts val="0"/>
                        </a:spcBef>
                        <a:spcAft>
                          <a:spcPts val="800"/>
                        </a:spcAft>
                      </a:pPr>
                      <a:r>
                        <a:rPr lang="en-US" sz="2800" dirty="0">
                          <a:effectLst/>
                        </a:rPr>
                        <a:t>Pre-flight Covid test in Costa Rica ($50 per person)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3130464537"/>
                  </a:ext>
                </a:extLst>
              </a:tr>
              <a:tr h="523124">
                <a:tc>
                  <a:txBody>
                    <a:bodyPr/>
                    <a:lstStyle/>
                    <a:p>
                      <a:pPr marL="0" marR="0">
                        <a:lnSpc>
                          <a:spcPct val="107000"/>
                        </a:lnSpc>
                        <a:spcBef>
                          <a:spcPts val="0"/>
                        </a:spcBef>
                        <a:spcAft>
                          <a:spcPts val="800"/>
                        </a:spcAft>
                      </a:pPr>
                      <a:r>
                        <a:rPr lang="en-US" sz="2800" dirty="0">
                          <a:effectLst/>
                        </a:rPr>
                        <a:t>Checked Baggage at Airport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3171646359"/>
                  </a:ext>
                </a:extLst>
              </a:tr>
              <a:tr h="523124">
                <a:tc>
                  <a:txBody>
                    <a:bodyPr/>
                    <a:lstStyle/>
                    <a:p>
                      <a:pPr marL="0" marR="0">
                        <a:lnSpc>
                          <a:spcPct val="107000"/>
                        </a:lnSpc>
                        <a:spcBef>
                          <a:spcPts val="0"/>
                        </a:spcBef>
                        <a:spcAft>
                          <a:spcPts val="800"/>
                        </a:spcAft>
                      </a:pPr>
                      <a:r>
                        <a:rPr lang="en-US" sz="2800" dirty="0">
                          <a:effectLst/>
                        </a:rPr>
                        <a:t>Bus rides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3592309"/>
                  </a:ext>
                </a:extLst>
              </a:tr>
              <a:tr h="523124">
                <a:tc>
                  <a:txBody>
                    <a:bodyPr/>
                    <a:lstStyle/>
                    <a:p>
                      <a:pPr marL="0" marR="0">
                        <a:lnSpc>
                          <a:spcPct val="107000"/>
                        </a:lnSpc>
                        <a:spcBef>
                          <a:spcPts val="0"/>
                        </a:spcBef>
                        <a:spcAft>
                          <a:spcPts val="800"/>
                        </a:spcAft>
                      </a:pPr>
                      <a:r>
                        <a:rPr lang="en-US" sz="2800">
                          <a:effectLst/>
                        </a:rPr>
                        <a:t>Bus Drivers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1640459836"/>
                  </a:ext>
                </a:extLst>
              </a:tr>
              <a:tr h="523124">
                <a:tc>
                  <a:txBody>
                    <a:bodyPr/>
                    <a:lstStyle/>
                    <a:p>
                      <a:pPr marL="0" marR="0">
                        <a:lnSpc>
                          <a:spcPct val="107000"/>
                        </a:lnSpc>
                        <a:spcBef>
                          <a:spcPts val="0"/>
                        </a:spcBef>
                        <a:spcAft>
                          <a:spcPts val="800"/>
                        </a:spcAft>
                      </a:pPr>
                      <a:r>
                        <a:rPr lang="en-US" sz="2800">
                          <a:effectLst/>
                        </a:rPr>
                        <a:t>Tips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2471009935"/>
                  </a:ext>
                </a:extLst>
              </a:tr>
              <a:tr h="523124">
                <a:tc>
                  <a:txBody>
                    <a:bodyPr/>
                    <a:lstStyle/>
                    <a:p>
                      <a:pPr marL="0" marR="0">
                        <a:lnSpc>
                          <a:spcPct val="107000"/>
                        </a:lnSpc>
                        <a:spcBef>
                          <a:spcPts val="0"/>
                        </a:spcBef>
                        <a:spcAft>
                          <a:spcPts val="800"/>
                        </a:spcAft>
                      </a:pPr>
                      <a:r>
                        <a:rPr lang="en-US" sz="2800">
                          <a:effectLst/>
                        </a:rPr>
                        <a:t>Local guides/Translator</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2568559075"/>
                  </a:ext>
                </a:extLst>
              </a:tr>
              <a:tr h="463208">
                <a:tc>
                  <a:txBody>
                    <a:bodyPr/>
                    <a:lstStyle/>
                    <a:p>
                      <a:pPr marL="0" marR="0">
                        <a:lnSpc>
                          <a:spcPct val="107000"/>
                        </a:lnSpc>
                        <a:spcBef>
                          <a:spcPts val="0"/>
                        </a:spcBef>
                        <a:spcAft>
                          <a:spcPts val="800"/>
                        </a:spcAft>
                      </a:pPr>
                      <a:r>
                        <a:rPr lang="en-US" sz="2800" dirty="0">
                          <a:effectLst/>
                        </a:rPr>
                        <a:t>Emergencies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1970612047"/>
                  </a:ext>
                </a:extLst>
              </a:tr>
            </a:tbl>
          </a:graphicData>
        </a:graphic>
      </p:graphicFrame>
      <p:sp>
        <p:nvSpPr>
          <p:cNvPr id="8" name="TextBox 7">
            <a:extLst>
              <a:ext uri="{FF2B5EF4-FFF2-40B4-BE49-F238E27FC236}">
                <a16:creationId xmlns:a16="http://schemas.microsoft.com/office/drawing/2014/main" id="{0CCAF5BB-E270-4441-9C8D-B625E141B141}"/>
              </a:ext>
            </a:extLst>
          </p:cNvPr>
          <p:cNvSpPr txBox="1"/>
          <p:nvPr/>
        </p:nvSpPr>
        <p:spPr>
          <a:xfrm>
            <a:off x="685800" y="1143000"/>
            <a:ext cx="9296400" cy="430887"/>
          </a:xfrm>
          <a:prstGeom prst="rect">
            <a:avLst/>
          </a:prstGeom>
          <a:noFill/>
        </p:spPr>
        <p:txBody>
          <a:bodyPr wrap="square" rtlCol="0">
            <a:spAutoFit/>
          </a:bodyPr>
          <a:lstStyle/>
          <a:p>
            <a:r>
              <a:rPr lang="en-US" sz="2200" dirty="0"/>
              <a:t>(Partially funded by deposit)</a:t>
            </a:r>
          </a:p>
        </p:txBody>
      </p:sp>
    </p:spTree>
    <p:extLst>
      <p:ext uri="{BB962C8B-B14F-4D97-AF65-F5344CB8AC3E}">
        <p14:creationId xmlns:p14="http://schemas.microsoft.com/office/powerpoint/2010/main" val="212509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288141"/>
            <a:ext cx="9652000" cy="854859"/>
          </a:xfrm>
        </p:spPr>
        <p:txBody>
          <a:bodyPr>
            <a:normAutofit/>
          </a:bodyPr>
          <a:lstStyle/>
          <a:p>
            <a:r>
              <a:rPr lang="en-US" sz="4400" dirty="0">
                <a:solidFill>
                  <a:srgbClr val="FFC000"/>
                </a:solidFill>
              </a:rPr>
              <a:t>$99.65 trip insurance details:</a:t>
            </a:r>
          </a:p>
        </p:txBody>
      </p:sp>
      <p:graphicFrame>
        <p:nvGraphicFramePr>
          <p:cNvPr id="2" name="Content Placeholder 1">
            <a:extLst>
              <a:ext uri="{FF2B5EF4-FFF2-40B4-BE49-F238E27FC236}">
                <a16:creationId xmlns:a16="http://schemas.microsoft.com/office/drawing/2014/main" id="{5D5C8623-8823-42C5-BDFA-616C6D4ECA67}"/>
              </a:ext>
            </a:extLst>
          </p:cNvPr>
          <p:cNvGraphicFramePr>
            <a:graphicFrameLocks noGrp="1"/>
          </p:cNvGraphicFramePr>
          <p:nvPr>
            <p:ph idx="1"/>
            <p:extLst>
              <p:ext uri="{D42A27DB-BD31-4B8C-83A1-F6EECF244321}">
                <p14:modId xmlns:p14="http://schemas.microsoft.com/office/powerpoint/2010/main" val="1685258258"/>
              </p:ext>
            </p:extLst>
          </p:nvPr>
        </p:nvGraphicFramePr>
        <p:xfrm>
          <a:off x="609600" y="1371600"/>
          <a:ext cx="9652000" cy="4893494"/>
        </p:xfrm>
        <a:graphic>
          <a:graphicData uri="http://schemas.openxmlformats.org/drawingml/2006/table">
            <a:tbl>
              <a:tblPr firstRow="1" firstCol="1" bandRow="1">
                <a:tableStyleId>{5C22544A-7EE6-4342-B048-85BDC9FD1C3A}</a:tableStyleId>
              </a:tblPr>
              <a:tblGrid>
                <a:gridCol w="9652000">
                  <a:extLst>
                    <a:ext uri="{9D8B030D-6E8A-4147-A177-3AD203B41FA5}">
                      <a16:colId xmlns:a16="http://schemas.microsoft.com/office/drawing/2014/main" val="4118988688"/>
                    </a:ext>
                  </a:extLst>
                </a:gridCol>
              </a:tblGrid>
              <a:tr h="664029">
                <a:tc>
                  <a:txBody>
                    <a:bodyPr/>
                    <a:lstStyle/>
                    <a:p>
                      <a:pPr marL="0" marR="0">
                        <a:lnSpc>
                          <a:spcPct val="107000"/>
                        </a:lnSpc>
                        <a:spcBef>
                          <a:spcPts val="0"/>
                        </a:spcBef>
                        <a:spcAft>
                          <a:spcPts val="800"/>
                        </a:spcAft>
                      </a:pPr>
                      <a:r>
                        <a:rPr lang="en-US" sz="2800">
                          <a:effectLst/>
                        </a:rPr>
                        <a:t>Medical Coverage for injury or sickness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3303007320"/>
                  </a:ext>
                </a:extLst>
              </a:tr>
              <a:tr h="664029">
                <a:tc>
                  <a:txBody>
                    <a:bodyPr/>
                    <a:lstStyle/>
                    <a:p>
                      <a:pPr marL="0" marR="0">
                        <a:lnSpc>
                          <a:spcPct val="107000"/>
                        </a:lnSpc>
                        <a:spcBef>
                          <a:spcPts val="0"/>
                        </a:spcBef>
                        <a:spcAft>
                          <a:spcPts val="800"/>
                        </a:spcAft>
                      </a:pPr>
                      <a:r>
                        <a:rPr lang="en-US" sz="2800">
                          <a:effectLst/>
                        </a:rPr>
                        <a:t>Travel costs to return home early due to an unexpected emergency</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2831525045"/>
                  </a:ext>
                </a:extLst>
              </a:tr>
              <a:tr h="664029">
                <a:tc>
                  <a:txBody>
                    <a:bodyPr/>
                    <a:lstStyle/>
                    <a:p>
                      <a:pPr marL="0" marR="0">
                        <a:lnSpc>
                          <a:spcPct val="107000"/>
                        </a:lnSpc>
                        <a:spcBef>
                          <a:spcPts val="0"/>
                        </a:spcBef>
                        <a:spcAft>
                          <a:spcPts val="800"/>
                        </a:spcAft>
                      </a:pPr>
                      <a:r>
                        <a:rPr lang="en-US" sz="2800">
                          <a:effectLst/>
                        </a:rPr>
                        <a:t>Lost Luggage expenses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4154059232"/>
                  </a:ext>
                </a:extLst>
              </a:tr>
              <a:tr h="664029">
                <a:tc>
                  <a:txBody>
                    <a:bodyPr/>
                    <a:lstStyle/>
                    <a:p>
                      <a:pPr marL="0" marR="0">
                        <a:lnSpc>
                          <a:spcPct val="107000"/>
                        </a:lnSpc>
                        <a:spcBef>
                          <a:spcPts val="0"/>
                        </a:spcBef>
                        <a:spcAft>
                          <a:spcPts val="800"/>
                        </a:spcAft>
                      </a:pPr>
                      <a:r>
                        <a:rPr lang="en-US" sz="2800">
                          <a:effectLst/>
                        </a:rPr>
                        <a:t>Trip Delay expenses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619216256"/>
                  </a:ext>
                </a:extLst>
              </a:tr>
              <a:tr h="664029">
                <a:tc>
                  <a:txBody>
                    <a:bodyPr/>
                    <a:lstStyle/>
                    <a:p>
                      <a:pPr marL="0" marR="0">
                        <a:lnSpc>
                          <a:spcPct val="107000"/>
                        </a:lnSpc>
                        <a:spcBef>
                          <a:spcPts val="0"/>
                        </a:spcBef>
                        <a:spcAft>
                          <a:spcPts val="800"/>
                        </a:spcAft>
                      </a:pPr>
                      <a:r>
                        <a:rPr lang="en-US" sz="2800">
                          <a:effectLst/>
                        </a:rPr>
                        <a:t>Trip Interruption/Cancellatiom - 100% refund</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3132571150"/>
                  </a:ext>
                </a:extLst>
              </a:tr>
              <a:tr h="664029">
                <a:tc>
                  <a:txBody>
                    <a:bodyPr/>
                    <a:lstStyle/>
                    <a:p>
                      <a:pPr marL="0" marR="0">
                        <a:lnSpc>
                          <a:spcPct val="107000"/>
                        </a:lnSpc>
                        <a:spcBef>
                          <a:spcPts val="0"/>
                        </a:spcBef>
                        <a:spcAft>
                          <a:spcPts val="800"/>
                        </a:spcAft>
                      </a:pPr>
                      <a:r>
                        <a:rPr lang="en-US" sz="2800">
                          <a:effectLst/>
                        </a:rPr>
                        <a:t>Cancel for any Reason - 50% refund</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4191014838"/>
                  </a:ext>
                </a:extLst>
              </a:tr>
              <a:tr h="664029">
                <a:tc>
                  <a:txBody>
                    <a:bodyPr/>
                    <a:lstStyle/>
                    <a:p>
                      <a:pPr marL="0" marR="0">
                        <a:lnSpc>
                          <a:spcPct val="107000"/>
                        </a:lnSpc>
                        <a:spcBef>
                          <a:spcPts val="0"/>
                        </a:spcBef>
                        <a:spcAft>
                          <a:spcPts val="800"/>
                        </a:spcAft>
                      </a:pPr>
                      <a:r>
                        <a:rPr lang="en-US" sz="2800" dirty="0">
                          <a:effectLst/>
                        </a:rPr>
                        <a:t>Covid Peace of Mind - additional 40% refund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3691999660"/>
                  </a:ext>
                </a:extLst>
              </a:tr>
            </a:tbl>
          </a:graphicData>
        </a:graphic>
      </p:graphicFrame>
    </p:spTree>
    <p:extLst>
      <p:ext uri="{BB962C8B-B14F-4D97-AF65-F5344CB8AC3E}">
        <p14:creationId xmlns:p14="http://schemas.microsoft.com/office/powerpoint/2010/main" val="3543301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288141"/>
            <a:ext cx="9652000" cy="854859"/>
          </a:xfrm>
        </p:spPr>
        <p:txBody>
          <a:bodyPr>
            <a:normAutofit/>
          </a:bodyPr>
          <a:lstStyle/>
          <a:p>
            <a:r>
              <a:rPr lang="en-US" sz="4400" dirty="0">
                <a:solidFill>
                  <a:srgbClr val="FFC000"/>
                </a:solidFill>
              </a:rPr>
              <a:t>timeline</a:t>
            </a:r>
          </a:p>
        </p:txBody>
      </p:sp>
      <p:sp>
        <p:nvSpPr>
          <p:cNvPr id="8" name="Content Placeholder 7">
            <a:extLst>
              <a:ext uri="{FF2B5EF4-FFF2-40B4-BE49-F238E27FC236}">
                <a16:creationId xmlns:a16="http://schemas.microsoft.com/office/drawing/2014/main" id="{772A34A7-95BA-4FA5-9C5D-7FAB687A9B67}"/>
              </a:ext>
            </a:extLst>
          </p:cNvPr>
          <p:cNvSpPr>
            <a:spLocks noGrp="1"/>
          </p:cNvSpPr>
          <p:nvPr>
            <p:ph idx="1"/>
          </p:nvPr>
        </p:nvSpPr>
        <p:spPr>
          <a:xfrm>
            <a:off x="609600" y="1143000"/>
            <a:ext cx="9652000" cy="5313363"/>
          </a:xfrm>
        </p:spPr>
        <p:txBody>
          <a:bodyPr/>
          <a:lstStyle/>
          <a:p>
            <a:pPr marL="0" indent="0">
              <a:buNone/>
            </a:pPr>
            <a:r>
              <a:rPr lang="en-US" sz="2800" dirty="0">
                <a:solidFill>
                  <a:srgbClr val="002060"/>
                </a:solidFill>
              </a:rPr>
              <a:t>Trip must be paid in full by January 3, 2022</a:t>
            </a:r>
          </a:p>
          <a:p>
            <a:endParaRPr lang="en-US" sz="3200" dirty="0">
              <a:solidFill>
                <a:srgbClr val="002060"/>
              </a:solidFill>
            </a:endParaRPr>
          </a:p>
          <a:p>
            <a:endParaRPr lang="en-US" sz="3200" dirty="0">
              <a:solidFill>
                <a:srgbClr val="002060"/>
              </a:solidFill>
            </a:endParaRPr>
          </a:p>
        </p:txBody>
      </p:sp>
      <p:pic>
        <p:nvPicPr>
          <p:cNvPr id="4" name="Picture 3">
            <a:extLst>
              <a:ext uri="{FF2B5EF4-FFF2-40B4-BE49-F238E27FC236}">
                <a16:creationId xmlns:a16="http://schemas.microsoft.com/office/drawing/2014/main" id="{E1C81883-26AC-4053-9F4C-EF1BDFBEA36F}"/>
              </a:ext>
            </a:extLst>
          </p:cNvPr>
          <p:cNvPicPr>
            <a:picLocks noChangeAspect="1"/>
          </p:cNvPicPr>
          <p:nvPr/>
        </p:nvPicPr>
        <p:blipFill>
          <a:blip r:embed="rId2"/>
          <a:stretch>
            <a:fillRect/>
          </a:stretch>
        </p:blipFill>
        <p:spPr>
          <a:xfrm>
            <a:off x="609600" y="1981200"/>
            <a:ext cx="10173348" cy="3412341"/>
          </a:xfrm>
          <a:prstGeom prst="rect">
            <a:avLst/>
          </a:prstGeom>
        </p:spPr>
      </p:pic>
    </p:spTree>
    <p:extLst>
      <p:ext uri="{BB962C8B-B14F-4D97-AF65-F5344CB8AC3E}">
        <p14:creationId xmlns:p14="http://schemas.microsoft.com/office/powerpoint/2010/main" val="951077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288141"/>
            <a:ext cx="9652000" cy="854859"/>
          </a:xfrm>
        </p:spPr>
        <p:txBody>
          <a:bodyPr>
            <a:normAutofit/>
          </a:bodyPr>
          <a:lstStyle/>
          <a:p>
            <a:r>
              <a:rPr lang="en-US" sz="4400" dirty="0">
                <a:solidFill>
                  <a:srgbClr val="FFC000"/>
                </a:solidFill>
              </a:rPr>
              <a:t>Contact:</a:t>
            </a:r>
          </a:p>
        </p:txBody>
      </p:sp>
      <p:sp>
        <p:nvSpPr>
          <p:cNvPr id="8" name="Content Placeholder 7">
            <a:extLst>
              <a:ext uri="{FF2B5EF4-FFF2-40B4-BE49-F238E27FC236}">
                <a16:creationId xmlns:a16="http://schemas.microsoft.com/office/drawing/2014/main" id="{772A34A7-95BA-4FA5-9C5D-7FAB687A9B67}"/>
              </a:ext>
            </a:extLst>
          </p:cNvPr>
          <p:cNvSpPr>
            <a:spLocks noGrp="1"/>
          </p:cNvSpPr>
          <p:nvPr>
            <p:ph idx="1"/>
          </p:nvPr>
        </p:nvSpPr>
        <p:spPr>
          <a:xfrm>
            <a:off x="609600" y="1295400"/>
            <a:ext cx="9652000" cy="5313363"/>
          </a:xfrm>
        </p:spPr>
        <p:txBody>
          <a:bodyPr/>
          <a:lstStyle/>
          <a:p>
            <a:pPr marL="0" indent="0">
              <a:buNone/>
            </a:pPr>
            <a:endParaRPr lang="en-US" sz="2800" b="1" dirty="0">
              <a:solidFill>
                <a:srgbClr val="002060"/>
              </a:solidFill>
            </a:endParaRPr>
          </a:p>
          <a:p>
            <a:pPr marL="0" indent="0">
              <a:buNone/>
            </a:pPr>
            <a:r>
              <a:rPr lang="en-US" sz="3600" b="1" dirty="0">
                <a:solidFill>
                  <a:srgbClr val="002060"/>
                </a:solidFill>
              </a:rPr>
              <a:t>Lora Morris, Director of Finance</a:t>
            </a:r>
            <a:endParaRPr lang="en-US" sz="3600" dirty="0">
              <a:solidFill>
                <a:srgbClr val="002060"/>
              </a:solidFill>
            </a:endParaRPr>
          </a:p>
          <a:p>
            <a:pPr marL="0" indent="0">
              <a:buNone/>
            </a:pPr>
            <a:r>
              <a:rPr lang="en-US" sz="3600" dirty="0">
                <a:solidFill>
                  <a:srgbClr val="002060"/>
                </a:solidFill>
                <a:hlinkClick r:id="rId2"/>
              </a:rPr>
              <a:t>lora.morris@princeave.org</a:t>
            </a:r>
            <a:endParaRPr lang="en-US" sz="3600" dirty="0">
              <a:solidFill>
                <a:srgbClr val="002060"/>
              </a:solidFill>
            </a:endParaRPr>
          </a:p>
          <a:p>
            <a:pPr marL="0" indent="0">
              <a:buNone/>
            </a:pPr>
            <a:r>
              <a:rPr lang="en-US" sz="3600" dirty="0">
                <a:solidFill>
                  <a:srgbClr val="002060"/>
                </a:solidFill>
              </a:rPr>
              <a:t>678-726-2311</a:t>
            </a:r>
          </a:p>
          <a:p>
            <a:endParaRPr lang="en-US" sz="3200" dirty="0">
              <a:solidFill>
                <a:srgbClr val="002060"/>
              </a:solidFill>
            </a:endParaRPr>
          </a:p>
          <a:p>
            <a:endParaRPr lang="en-US" sz="3200" dirty="0">
              <a:solidFill>
                <a:srgbClr val="002060"/>
              </a:solidFill>
            </a:endParaRPr>
          </a:p>
        </p:txBody>
      </p:sp>
      <p:pic>
        <p:nvPicPr>
          <p:cNvPr id="5" name="Picture 4" descr="A person smiling for the camera&#10;&#10;Description automatically generated with low confidence">
            <a:extLst>
              <a:ext uri="{FF2B5EF4-FFF2-40B4-BE49-F238E27FC236}">
                <a16:creationId xmlns:a16="http://schemas.microsoft.com/office/drawing/2014/main" id="{DBCEC65F-AB84-410C-A458-4C8834C8F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2667000"/>
            <a:ext cx="3581400" cy="3581400"/>
          </a:xfrm>
          <a:prstGeom prst="rect">
            <a:avLst/>
          </a:prstGeom>
        </p:spPr>
      </p:pic>
    </p:spTree>
    <p:extLst>
      <p:ext uri="{BB962C8B-B14F-4D97-AF65-F5344CB8AC3E}">
        <p14:creationId xmlns:p14="http://schemas.microsoft.com/office/powerpoint/2010/main" val="1006423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D4AF10D-219E-4216-AD20-B8FFDDCBA36E}"/>
              </a:ext>
            </a:extLst>
          </p:cNvPr>
          <p:cNvSpPr>
            <a:spLocks noGrp="1" noChangeArrowheads="1"/>
          </p:cNvSpPr>
          <p:nvPr>
            <p:ph type="ctrTitle"/>
          </p:nvPr>
        </p:nvSpPr>
        <p:spPr>
          <a:xfrm>
            <a:off x="3962400" y="152400"/>
            <a:ext cx="7486356" cy="2667000"/>
          </a:xfrm>
        </p:spPr>
        <p:txBody>
          <a:bodyPr/>
          <a:lstStyle/>
          <a:p>
            <a:pPr algn="ctr" eaLnBrk="1" fontAlgn="auto" hangingPunct="1">
              <a:spcAft>
                <a:spcPts val="0"/>
              </a:spcAft>
              <a:defRPr/>
            </a:pPr>
            <a:br>
              <a:rPr lang="en-US" sz="6600" dirty="0">
                <a:solidFill>
                  <a:srgbClr val="FFD03B"/>
                </a:solidFill>
                <a:latin typeface="Georgia" panose="02040502050405020303" pitchFamily="18" charset="0"/>
              </a:rPr>
            </a:br>
            <a:br>
              <a:rPr lang="en-US" sz="6600" dirty="0">
                <a:solidFill>
                  <a:srgbClr val="FFD03B"/>
                </a:solidFill>
                <a:latin typeface="Georgia" panose="02040502050405020303" pitchFamily="18" charset="0"/>
              </a:rPr>
            </a:br>
            <a:br>
              <a:rPr lang="en-US" sz="6600" dirty="0">
                <a:solidFill>
                  <a:srgbClr val="FFD03B"/>
                </a:solidFill>
                <a:latin typeface="Georgia" panose="02040502050405020303" pitchFamily="18" charset="0"/>
              </a:rPr>
            </a:br>
            <a:r>
              <a:rPr lang="en-US" sz="6600" dirty="0">
                <a:solidFill>
                  <a:srgbClr val="FFD03B"/>
                </a:solidFill>
                <a:latin typeface="Georgia" panose="02040502050405020303" pitchFamily="18" charset="0"/>
              </a:rPr>
              <a:t>SENIOR CLASS PRIVILEGES </a:t>
            </a:r>
            <a:endParaRPr lang="en-US" dirty="0">
              <a:solidFill>
                <a:srgbClr val="FFC000"/>
              </a:solidFill>
            </a:endParaRPr>
          </a:p>
        </p:txBody>
      </p:sp>
      <p:sp>
        <p:nvSpPr>
          <p:cNvPr id="20483" name="Rectangle 3">
            <a:extLst>
              <a:ext uri="{FF2B5EF4-FFF2-40B4-BE49-F238E27FC236}">
                <a16:creationId xmlns:a16="http://schemas.microsoft.com/office/drawing/2014/main" id="{3324BAD4-2F0D-41C8-9347-D94631917381}"/>
              </a:ext>
            </a:extLst>
          </p:cNvPr>
          <p:cNvSpPr>
            <a:spLocks noGrp="1"/>
          </p:cNvSpPr>
          <p:nvPr>
            <p:ph type="subTitle" idx="1"/>
          </p:nvPr>
        </p:nvSpPr>
        <p:spPr>
          <a:xfrm>
            <a:off x="5257800" y="2711949"/>
            <a:ext cx="5114925" cy="2756899"/>
          </a:xfrm>
        </p:spPr>
        <p:txBody>
          <a:bodyPr/>
          <a:lstStyle/>
          <a:p>
            <a:pPr eaLnBrk="1" hangingPunct="1"/>
            <a:endParaRPr lang="en-US" altLang="en-US" dirty="0">
              <a:latin typeface="Georgia" panose="02040502050405020303" pitchFamily="18" charset="0"/>
            </a:endParaRPr>
          </a:p>
          <a:p>
            <a:pPr algn="ctr" eaLnBrk="1" hangingPunct="1"/>
            <a:r>
              <a:rPr lang="en-US" altLang="en-US" sz="5400" dirty="0">
                <a:latin typeface="Georgia" panose="02040502050405020303" pitchFamily="18" charset="0"/>
              </a:rPr>
              <a:t> </a:t>
            </a:r>
            <a:r>
              <a:rPr lang="en-US" altLang="en-US" sz="6600" dirty="0">
                <a:latin typeface="Georgia" panose="02040502050405020303" pitchFamily="18" charset="0"/>
              </a:rPr>
              <a:t>Daniel Head</a:t>
            </a:r>
          </a:p>
          <a:p>
            <a:pPr algn="ctr" eaLnBrk="1" hangingPunct="1"/>
            <a:r>
              <a:rPr lang="en-US" altLang="en-US" sz="3200" dirty="0">
                <a:latin typeface="Georgia" panose="02040502050405020303" pitchFamily="18" charset="0"/>
              </a:rPr>
              <a:t>High School Principal</a:t>
            </a:r>
            <a:r>
              <a:rPr lang="en-US" altLang="en-US" sz="5400" dirty="0">
                <a:latin typeface="Georgia" panose="02040502050405020303" pitchFamily="18" charset="0"/>
              </a:rPr>
              <a:t> </a:t>
            </a:r>
          </a:p>
          <a:p>
            <a:pPr eaLnBrk="1" hangingPunct="1"/>
            <a:endParaRPr lang="en-US" altLang="en-US" sz="3200" dirty="0">
              <a:latin typeface="Georgia" panose="02040502050405020303" pitchFamily="18" charset="0"/>
            </a:endParaRPr>
          </a:p>
          <a:p>
            <a:pPr eaLnBrk="1" hangingPunct="1"/>
            <a:endParaRPr lang="en-US" altLang="en-US" dirty="0">
              <a:latin typeface="Georgia" panose="02040502050405020303" pitchFamily="18" charset="0"/>
            </a:endParaRPr>
          </a:p>
          <a:p>
            <a:pPr eaLnBrk="1" hangingPunct="1"/>
            <a:endParaRPr lang="en-US" altLang="en-US" dirty="0">
              <a:latin typeface="Georgia" panose="02040502050405020303" pitchFamily="18" charset="0"/>
            </a:endParaRPr>
          </a:p>
          <a:p>
            <a:pPr eaLnBrk="1" hangingPunct="1"/>
            <a:endParaRPr lang="en-US" altLang="en-US" dirty="0">
              <a:latin typeface="Georgia" panose="02040502050405020303" pitchFamily="18" charset="0"/>
            </a:endParaRPr>
          </a:p>
        </p:txBody>
      </p:sp>
      <p:pic>
        <p:nvPicPr>
          <p:cNvPr id="3" name="Picture 2" descr="Logo&#10;&#10;Description automatically generated">
            <a:extLst>
              <a:ext uri="{FF2B5EF4-FFF2-40B4-BE49-F238E27FC236}">
                <a16:creationId xmlns:a16="http://schemas.microsoft.com/office/drawing/2014/main" id="{756267DF-BBCB-4782-9CFD-3C6433512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3" y="533400"/>
            <a:ext cx="3508657" cy="4357099"/>
          </a:xfrm>
          <a:prstGeom prst="rect">
            <a:avLst/>
          </a:prstGeom>
        </p:spPr>
      </p:pic>
    </p:spTree>
    <p:extLst>
      <p:ext uri="{BB962C8B-B14F-4D97-AF65-F5344CB8AC3E}">
        <p14:creationId xmlns:p14="http://schemas.microsoft.com/office/powerpoint/2010/main" val="3709953370"/>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533401"/>
            <a:ext cx="9652000" cy="930274"/>
          </a:xfrm>
        </p:spPr>
        <p:txBody>
          <a:bodyPr>
            <a:noAutofit/>
          </a:bodyPr>
          <a:lstStyle/>
          <a:p>
            <a:r>
              <a:rPr lang="en-US" sz="4400" dirty="0">
                <a:solidFill>
                  <a:srgbClr val="FFC000"/>
                </a:solidFill>
              </a:rPr>
              <a:t>Graduation ceremony </a:t>
            </a:r>
            <a:br>
              <a:rPr lang="en-US" sz="4400" dirty="0">
                <a:solidFill>
                  <a:srgbClr val="FFC000"/>
                </a:solidFill>
              </a:rPr>
            </a:br>
            <a:r>
              <a:rPr lang="en-US" sz="4400" dirty="0">
                <a:solidFill>
                  <a:srgbClr val="FFC000"/>
                </a:solidFill>
              </a:rPr>
              <a:t>for the Class of 2021</a:t>
            </a:r>
          </a:p>
        </p:txBody>
      </p:sp>
      <p:sp>
        <p:nvSpPr>
          <p:cNvPr id="4" name="Content Placeholder 3">
            <a:extLst>
              <a:ext uri="{FF2B5EF4-FFF2-40B4-BE49-F238E27FC236}">
                <a16:creationId xmlns:a16="http://schemas.microsoft.com/office/drawing/2014/main" id="{3758BAAE-7BB1-44AB-B665-C57854477D68}"/>
              </a:ext>
            </a:extLst>
          </p:cNvPr>
          <p:cNvSpPr>
            <a:spLocks noGrp="1"/>
          </p:cNvSpPr>
          <p:nvPr>
            <p:ph idx="1"/>
          </p:nvPr>
        </p:nvSpPr>
        <p:spPr>
          <a:xfrm>
            <a:off x="609600" y="1690687"/>
            <a:ext cx="9652000" cy="4846638"/>
          </a:xfrm>
        </p:spPr>
        <p:txBody>
          <a:bodyPr/>
          <a:lstStyle/>
          <a:p>
            <a:r>
              <a:rPr lang="en-US" dirty="0">
                <a:solidFill>
                  <a:srgbClr val="002060"/>
                </a:solidFill>
              </a:rPr>
              <a:t> All current juniors are highly encouraged to                                  </a:t>
            </a:r>
          </a:p>
          <a:p>
            <a:pPr marL="0" indent="0">
              <a:buNone/>
            </a:pPr>
            <a:r>
              <a:rPr lang="en-US" dirty="0">
                <a:solidFill>
                  <a:srgbClr val="002060"/>
                </a:solidFill>
              </a:rPr>
              <a:t>   attend Prince’s Graduation</a:t>
            </a:r>
          </a:p>
          <a:p>
            <a:pPr marL="0" indent="0">
              <a:buNone/>
            </a:pPr>
            <a:r>
              <a:rPr lang="en-US" dirty="0">
                <a:solidFill>
                  <a:srgbClr val="002060"/>
                </a:solidFill>
              </a:rPr>
              <a:t> </a:t>
            </a:r>
          </a:p>
          <a:p>
            <a:r>
              <a:rPr lang="en-US" dirty="0">
                <a:solidFill>
                  <a:srgbClr val="002060"/>
                </a:solidFill>
              </a:rPr>
              <a:t> Saturday, May 15</a:t>
            </a:r>
            <a:r>
              <a:rPr lang="en-US" baseline="30000" dirty="0">
                <a:solidFill>
                  <a:srgbClr val="002060"/>
                </a:solidFill>
              </a:rPr>
              <a:t> </a:t>
            </a:r>
            <a:r>
              <a:rPr lang="en-US" dirty="0">
                <a:solidFill>
                  <a:srgbClr val="002060"/>
                </a:solidFill>
              </a:rPr>
              <a:t>at 7:00 pm ~ Brad Akins Field</a:t>
            </a:r>
          </a:p>
          <a:p>
            <a:pPr marL="0" indent="0">
              <a:buNone/>
            </a:pPr>
            <a:endParaRPr lang="en-US" dirty="0">
              <a:solidFill>
                <a:srgbClr val="002060"/>
              </a:solidFill>
            </a:endParaRPr>
          </a:p>
          <a:p>
            <a:r>
              <a:rPr lang="en-US" dirty="0">
                <a:solidFill>
                  <a:srgbClr val="002060"/>
                </a:solidFill>
              </a:rPr>
              <a:t> Juniors sit in reserved seating together</a:t>
            </a:r>
          </a:p>
          <a:p>
            <a:pPr marL="0" indent="0">
              <a:buNone/>
            </a:pPr>
            <a:endParaRPr lang="en-US" dirty="0">
              <a:solidFill>
                <a:srgbClr val="002060"/>
              </a:solidFill>
            </a:endParaRPr>
          </a:p>
          <a:p>
            <a:r>
              <a:rPr lang="en-US" dirty="0">
                <a:solidFill>
                  <a:srgbClr val="002060"/>
                </a:solidFill>
              </a:rPr>
              <a:t>Please dress appropriately </a:t>
            </a:r>
          </a:p>
          <a:p>
            <a:pPr lvl="1"/>
            <a:r>
              <a:rPr lang="en-US" dirty="0">
                <a:solidFill>
                  <a:srgbClr val="0070C0"/>
                </a:solidFill>
              </a:rPr>
              <a:t>Boys in khakis with collared shirt</a:t>
            </a:r>
          </a:p>
          <a:p>
            <a:pPr lvl="1"/>
            <a:r>
              <a:rPr lang="en-US" dirty="0">
                <a:solidFill>
                  <a:srgbClr val="0070C0"/>
                </a:solidFill>
              </a:rPr>
              <a:t>Girls in dresses (not pant suits). Please dress conservatively with skirts no more than 4 inches from the knee.</a:t>
            </a:r>
          </a:p>
        </p:txBody>
      </p:sp>
      <p:pic>
        <p:nvPicPr>
          <p:cNvPr id="5" name="Picture 4" descr="A group of people wearing graduation gowns and gowns&#10;&#10;Description automatically generated with low confidence">
            <a:extLst>
              <a:ext uri="{FF2B5EF4-FFF2-40B4-BE49-F238E27FC236}">
                <a16:creationId xmlns:a16="http://schemas.microsoft.com/office/drawing/2014/main" id="{32F29CEE-80C7-4178-8171-052E7899D9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0" y="152400"/>
            <a:ext cx="3657600" cy="2440838"/>
          </a:xfrm>
          <a:prstGeom prst="rect">
            <a:avLst/>
          </a:prstGeom>
        </p:spPr>
      </p:pic>
    </p:spTree>
    <p:extLst>
      <p:ext uri="{BB962C8B-B14F-4D97-AF65-F5344CB8AC3E}">
        <p14:creationId xmlns:p14="http://schemas.microsoft.com/office/powerpoint/2010/main" val="526316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320675"/>
            <a:ext cx="9652000" cy="746125"/>
          </a:xfrm>
        </p:spPr>
        <p:txBody>
          <a:bodyPr>
            <a:normAutofit/>
          </a:bodyPr>
          <a:lstStyle/>
          <a:p>
            <a:r>
              <a:rPr lang="en-US" sz="4400" dirty="0">
                <a:solidFill>
                  <a:srgbClr val="FFC000"/>
                </a:solidFill>
              </a:rPr>
              <a:t>Reserved parking spots</a:t>
            </a:r>
          </a:p>
        </p:txBody>
      </p:sp>
      <p:sp>
        <p:nvSpPr>
          <p:cNvPr id="4" name="Content Placeholder 3">
            <a:extLst>
              <a:ext uri="{FF2B5EF4-FFF2-40B4-BE49-F238E27FC236}">
                <a16:creationId xmlns:a16="http://schemas.microsoft.com/office/drawing/2014/main" id="{3758BAAE-7BB1-44AB-B665-C57854477D68}"/>
              </a:ext>
            </a:extLst>
          </p:cNvPr>
          <p:cNvSpPr>
            <a:spLocks noGrp="1"/>
          </p:cNvSpPr>
          <p:nvPr>
            <p:ph idx="1"/>
          </p:nvPr>
        </p:nvSpPr>
        <p:spPr>
          <a:xfrm>
            <a:off x="354599" y="1070610"/>
            <a:ext cx="9753600" cy="5245850"/>
          </a:xfrm>
        </p:spPr>
        <p:txBody>
          <a:bodyPr/>
          <a:lstStyle/>
          <a:p>
            <a:r>
              <a:rPr lang="en-US" sz="2800" dirty="0">
                <a:solidFill>
                  <a:srgbClr val="002060"/>
                </a:solidFill>
              </a:rPr>
              <a:t> Seniors will be able to reserve and paint a </a:t>
            </a:r>
            <a:br>
              <a:rPr lang="en-US" sz="2800" dirty="0">
                <a:solidFill>
                  <a:srgbClr val="002060"/>
                </a:solidFill>
              </a:rPr>
            </a:br>
            <a:r>
              <a:rPr lang="en-US" sz="2800" dirty="0">
                <a:solidFill>
                  <a:srgbClr val="002060"/>
                </a:solidFill>
              </a:rPr>
              <a:t> parking spot in the student parking lot.</a:t>
            </a:r>
          </a:p>
          <a:p>
            <a:pPr marL="0" indent="0">
              <a:buNone/>
            </a:pPr>
            <a:endParaRPr lang="en-US" sz="2800" dirty="0">
              <a:solidFill>
                <a:srgbClr val="002060"/>
              </a:solidFill>
            </a:endParaRPr>
          </a:p>
          <a:p>
            <a:r>
              <a:rPr lang="en-US" sz="2800" dirty="0">
                <a:solidFill>
                  <a:srgbClr val="002060"/>
                </a:solidFill>
              </a:rPr>
              <a:t> Students here tonight get first choice of parking spot.</a:t>
            </a:r>
          </a:p>
          <a:p>
            <a:pPr marL="0" indent="0">
              <a:buNone/>
            </a:pPr>
            <a:endParaRPr lang="en-US" sz="2800" dirty="0">
              <a:solidFill>
                <a:srgbClr val="002060"/>
              </a:solidFill>
            </a:endParaRPr>
          </a:p>
          <a:p>
            <a:r>
              <a:rPr lang="en-US" sz="2800" dirty="0">
                <a:solidFill>
                  <a:srgbClr val="002060"/>
                </a:solidFill>
              </a:rPr>
              <a:t> Parking lot painting will be organized by the senior class     student government during the summer OR when we return to school in August.</a:t>
            </a:r>
          </a:p>
          <a:p>
            <a:pPr marL="0" indent="0">
              <a:buNone/>
            </a:pPr>
            <a:endParaRPr lang="en-US" sz="2800" dirty="0">
              <a:solidFill>
                <a:srgbClr val="002060"/>
              </a:solidFill>
            </a:endParaRPr>
          </a:p>
          <a:p>
            <a:r>
              <a:rPr lang="en-US" sz="2800" dirty="0">
                <a:solidFill>
                  <a:srgbClr val="002060"/>
                </a:solidFill>
              </a:rPr>
              <a:t>It is best to paint your spot. If you do not, then non-senior drivers think the spot is open and will park there.</a:t>
            </a:r>
          </a:p>
          <a:p>
            <a:pPr lvl="1"/>
            <a:endParaRPr lang="en-US" dirty="0"/>
          </a:p>
        </p:txBody>
      </p:sp>
      <p:pic>
        <p:nvPicPr>
          <p:cNvPr id="5" name="Picture 4" descr="A group of cars parked in a parking lot&#10;&#10;Description automatically generated with medium confidence">
            <a:extLst>
              <a:ext uri="{FF2B5EF4-FFF2-40B4-BE49-F238E27FC236}">
                <a16:creationId xmlns:a16="http://schemas.microsoft.com/office/drawing/2014/main" id="{4D87227B-B41A-4F20-AE31-9B5C8746D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2401" y="76200"/>
            <a:ext cx="3299999" cy="2474999"/>
          </a:xfrm>
          <a:prstGeom prst="rect">
            <a:avLst/>
          </a:prstGeom>
        </p:spPr>
      </p:pic>
    </p:spTree>
    <p:extLst>
      <p:ext uri="{BB962C8B-B14F-4D97-AF65-F5344CB8AC3E}">
        <p14:creationId xmlns:p14="http://schemas.microsoft.com/office/powerpoint/2010/main" val="3291083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320675"/>
            <a:ext cx="9652000" cy="1142999"/>
          </a:xfrm>
        </p:spPr>
        <p:txBody>
          <a:bodyPr>
            <a:noAutofit/>
          </a:bodyPr>
          <a:lstStyle/>
          <a:p>
            <a:r>
              <a:rPr lang="en-US" sz="4400" dirty="0">
                <a:solidFill>
                  <a:srgbClr val="FFC000"/>
                </a:solidFill>
              </a:rPr>
              <a:t>Senior Tailgating for </a:t>
            </a:r>
            <a:br>
              <a:rPr lang="en-US" sz="4400" dirty="0">
                <a:solidFill>
                  <a:srgbClr val="FFC000"/>
                </a:solidFill>
              </a:rPr>
            </a:br>
            <a:r>
              <a:rPr lang="en-US" sz="4400" dirty="0">
                <a:solidFill>
                  <a:srgbClr val="FFC000"/>
                </a:solidFill>
              </a:rPr>
              <a:t>home football games</a:t>
            </a:r>
          </a:p>
        </p:txBody>
      </p:sp>
      <p:sp>
        <p:nvSpPr>
          <p:cNvPr id="4" name="Content Placeholder 3">
            <a:extLst>
              <a:ext uri="{FF2B5EF4-FFF2-40B4-BE49-F238E27FC236}">
                <a16:creationId xmlns:a16="http://schemas.microsoft.com/office/drawing/2014/main" id="{3758BAAE-7BB1-44AB-B665-C57854477D68}"/>
              </a:ext>
            </a:extLst>
          </p:cNvPr>
          <p:cNvSpPr>
            <a:spLocks noGrp="1"/>
          </p:cNvSpPr>
          <p:nvPr>
            <p:ph idx="1"/>
          </p:nvPr>
        </p:nvSpPr>
        <p:spPr>
          <a:xfrm>
            <a:off x="609600" y="1690687"/>
            <a:ext cx="9753600" cy="4846638"/>
          </a:xfrm>
        </p:spPr>
        <p:txBody>
          <a:bodyPr/>
          <a:lstStyle/>
          <a:p>
            <a:r>
              <a:rPr lang="en-US" sz="2800" dirty="0">
                <a:solidFill>
                  <a:srgbClr val="002060"/>
                </a:solidFill>
              </a:rPr>
              <a:t> Identify a teacher to sponsor/supervise                                        </a:t>
            </a:r>
          </a:p>
          <a:p>
            <a:pPr marL="0" indent="0">
              <a:buNone/>
            </a:pPr>
            <a:r>
              <a:rPr lang="en-US" sz="2800" dirty="0">
                <a:solidFill>
                  <a:srgbClr val="002060"/>
                </a:solidFill>
              </a:rPr>
              <a:t>    and coordinate with high school office. </a:t>
            </a:r>
          </a:p>
          <a:p>
            <a:pPr marL="0" indent="0">
              <a:buNone/>
            </a:pPr>
            <a:endParaRPr lang="en-US" sz="2800" dirty="0">
              <a:solidFill>
                <a:srgbClr val="002060"/>
              </a:solidFill>
            </a:endParaRPr>
          </a:p>
          <a:p>
            <a:r>
              <a:rPr lang="en-US" sz="2800" dirty="0">
                <a:solidFill>
                  <a:srgbClr val="002060"/>
                </a:solidFill>
              </a:rPr>
              <a:t> Students are responsible for providing food and drinks.</a:t>
            </a:r>
          </a:p>
          <a:p>
            <a:pPr marL="0" indent="0">
              <a:buNone/>
            </a:pPr>
            <a:endParaRPr lang="en-US" sz="2800" dirty="0">
              <a:solidFill>
                <a:srgbClr val="002060"/>
              </a:solidFill>
            </a:endParaRPr>
          </a:p>
          <a:p>
            <a:r>
              <a:rPr lang="en-US" sz="2800" dirty="0">
                <a:solidFill>
                  <a:srgbClr val="002060"/>
                </a:solidFill>
              </a:rPr>
              <a:t> The school can provide tables and trashcans.</a:t>
            </a:r>
          </a:p>
          <a:p>
            <a:pPr marL="0" indent="0">
              <a:buNone/>
            </a:pPr>
            <a:endParaRPr lang="en-US" sz="2800" dirty="0">
              <a:solidFill>
                <a:srgbClr val="002060"/>
              </a:solidFill>
            </a:endParaRPr>
          </a:p>
          <a:p>
            <a:r>
              <a:rPr lang="en-US" sz="2800" dirty="0">
                <a:solidFill>
                  <a:srgbClr val="002060"/>
                </a:solidFill>
              </a:rPr>
              <a:t> Students are responsible for cleaning up the tailgate  </a:t>
            </a:r>
          </a:p>
          <a:p>
            <a:pPr marL="0" indent="0">
              <a:buNone/>
            </a:pPr>
            <a:r>
              <a:rPr lang="en-US" sz="2800" dirty="0">
                <a:solidFill>
                  <a:srgbClr val="002060"/>
                </a:solidFill>
              </a:rPr>
              <a:t>    area during halftime.</a:t>
            </a:r>
          </a:p>
          <a:p>
            <a:pPr lvl="1"/>
            <a:endParaRPr lang="en-US" dirty="0"/>
          </a:p>
        </p:txBody>
      </p:sp>
      <p:pic>
        <p:nvPicPr>
          <p:cNvPr id="5" name="Picture 4" descr="A group of women dancing on a stage&#10;&#10;Description automatically generated with low confidence">
            <a:extLst>
              <a:ext uri="{FF2B5EF4-FFF2-40B4-BE49-F238E27FC236}">
                <a16:creationId xmlns:a16="http://schemas.microsoft.com/office/drawing/2014/main" id="{6B0B9DFA-D614-4B3C-BBAD-D28F29427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896" y="152400"/>
            <a:ext cx="3996503" cy="2667000"/>
          </a:xfrm>
          <a:prstGeom prst="rect">
            <a:avLst/>
          </a:prstGeom>
        </p:spPr>
      </p:pic>
    </p:spTree>
    <p:extLst>
      <p:ext uri="{BB962C8B-B14F-4D97-AF65-F5344CB8AC3E}">
        <p14:creationId xmlns:p14="http://schemas.microsoft.com/office/powerpoint/2010/main" val="563386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a:extLst>
              <a:ext uri="{FF2B5EF4-FFF2-40B4-BE49-F238E27FC236}">
                <a16:creationId xmlns:a16="http://schemas.microsoft.com/office/drawing/2014/main" id="{3324BAD4-2F0D-41C8-9347-D94631917381}"/>
              </a:ext>
            </a:extLst>
          </p:cNvPr>
          <p:cNvSpPr>
            <a:spLocks noGrp="1"/>
          </p:cNvSpPr>
          <p:nvPr>
            <p:ph type="subTitle" idx="1"/>
          </p:nvPr>
        </p:nvSpPr>
        <p:spPr>
          <a:xfrm>
            <a:off x="4876800" y="2279150"/>
            <a:ext cx="6257925" cy="2299699"/>
          </a:xfrm>
        </p:spPr>
        <p:txBody>
          <a:bodyPr/>
          <a:lstStyle/>
          <a:p>
            <a:pPr eaLnBrk="1" hangingPunct="1"/>
            <a:endParaRPr lang="en-US" altLang="en-US" dirty="0">
              <a:latin typeface="Georgia" panose="02040502050405020303" pitchFamily="18" charset="0"/>
            </a:endParaRPr>
          </a:p>
          <a:p>
            <a:pPr algn="ctr" eaLnBrk="1" hangingPunct="1">
              <a:spcBef>
                <a:spcPts val="0"/>
              </a:spcBef>
              <a:spcAft>
                <a:spcPts val="1200"/>
              </a:spcAft>
            </a:pPr>
            <a:r>
              <a:rPr lang="en-US" altLang="en-US" sz="5400" dirty="0">
                <a:latin typeface="Georgia" panose="02040502050405020303" pitchFamily="18" charset="0"/>
              </a:rPr>
              <a:t> </a:t>
            </a:r>
            <a:r>
              <a:rPr lang="en-US" altLang="en-US" sz="6600" dirty="0">
                <a:latin typeface="Georgia" panose="02040502050405020303" pitchFamily="18" charset="0"/>
              </a:rPr>
              <a:t>Seth Hathaway</a:t>
            </a:r>
            <a:endParaRPr lang="en-US" altLang="en-US" sz="3200" dirty="0">
              <a:latin typeface="Georgia" panose="02040502050405020303" pitchFamily="18" charset="0"/>
            </a:endParaRPr>
          </a:p>
          <a:p>
            <a:pPr algn="ctr" eaLnBrk="1" hangingPunct="1">
              <a:spcBef>
                <a:spcPts val="0"/>
              </a:spcBef>
              <a:spcAft>
                <a:spcPts val="1200"/>
              </a:spcAft>
            </a:pPr>
            <a:r>
              <a:rPr lang="en-US" altLang="en-US" sz="3200" dirty="0">
                <a:latin typeface="Georgia" panose="02040502050405020303" pitchFamily="18" charset="0"/>
              </a:rPr>
              <a:t>Head of School </a:t>
            </a:r>
            <a:endParaRPr lang="en-US" altLang="en-US" dirty="0">
              <a:latin typeface="Georgia" panose="02040502050405020303" pitchFamily="18" charset="0"/>
            </a:endParaRPr>
          </a:p>
          <a:p>
            <a:pPr eaLnBrk="1" hangingPunct="1"/>
            <a:endParaRPr lang="en-US" altLang="en-US" dirty="0">
              <a:latin typeface="Georgia" panose="02040502050405020303" pitchFamily="18" charset="0"/>
            </a:endParaRPr>
          </a:p>
          <a:p>
            <a:pPr eaLnBrk="1" hangingPunct="1"/>
            <a:endParaRPr lang="en-US" altLang="en-US" dirty="0">
              <a:latin typeface="Georgia" panose="02040502050405020303" pitchFamily="18" charset="0"/>
            </a:endParaRPr>
          </a:p>
        </p:txBody>
      </p:sp>
      <p:pic>
        <p:nvPicPr>
          <p:cNvPr id="3" name="Picture 2" descr="Logo&#10;&#10;Description automatically generated">
            <a:extLst>
              <a:ext uri="{FF2B5EF4-FFF2-40B4-BE49-F238E27FC236}">
                <a16:creationId xmlns:a16="http://schemas.microsoft.com/office/drawing/2014/main" id="{756267DF-BBCB-4782-9CFD-3C6433512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3" y="533400"/>
            <a:ext cx="3508657" cy="4357099"/>
          </a:xfrm>
          <a:prstGeom prst="rect">
            <a:avLst/>
          </a:prstGeom>
        </p:spPr>
      </p:pic>
      <p:sp>
        <p:nvSpPr>
          <p:cNvPr id="10" name="Rectangle 2">
            <a:extLst>
              <a:ext uri="{FF2B5EF4-FFF2-40B4-BE49-F238E27FC236}">
                <a16:creationId xmlns:a16="http://schemas.microsoft.com/office/drawing/2014/main" id="{6CA96EE4-3D8D-49F6-A4B8-00A7F398DA90}"/>
              </a:ext>
            </a:extLst>
          </p:cNvPr>
          <p:cNvSpPr>
            <a:spLocks noGrp="1" noChangeArrowheads="1"/>
          </p:cNvSpPr>
          <p:nvPr>
            <p:ph type="ctrTitle"/>
          </p:nvPr>
        </p:nvSpPr>
        <p:spPr>
          <a:xfrm>
            <a:off x="4495799" y="838200"/>
            <a:ext cx="6807200" cy="1219200"/>
          </a:xfrm>
        </p:spPr>
        <p:txBody>
          <a:bodyPr/>
          <a:lstStyle/>
          <a:p>
            <a:pPr algn="ctr" eaLnBrk="1" fontAlgn="auto" hangingPunct="1">
              <a:spcAft>
                <a:spcPts val="0"/>
              </a:spcAft>
              <a:defRPr/>
            </a:pPr>
            <a:br>
              <a:rPr lang="en-US" sz="6600" dirty="0">
                <a:solidFill>
                  <a:srgbClr val="FFD03B"/>
                </a:solidFill>
                <a:latin typeface="Georgia" panose="02040502050405020303" pitchFamily="18" charset="0"/>
              </a:rPr>
            </a:br>
            <a:br>
              <a:rPr lang="en-US" sz="6600" dirty="0">
                <a:solidFill>
                  <a:srgbClr val="FFD03B"/>
                </a:solidFill>
                <a:latin typeface="Georgia" panose="02040502050405020303" pitchFamily="18" charset="0"/>
              </a:rPr>
            </a:br>
            <a:br>
              <a:rPr lang="en-US" sz="6600" dirty="0">
                <a:solidFill>
                  <a:srgbClr val="FFD03B"/>
                </a:solidFill>
                <a:latin typeface="Georgia" panose="02040502050405020303" pitchFamily="18" charset="0"/>
              </a:rPr>
            </a:br>
            <a:r>
              <a:rPr lang="en-US" sz="6600" dirty="0">
                <a:solidFill>
                  <a:srgbClr val="FFD03B"/>
                </a:solidFill>
                <a:latin typeface="Georgia" panose="02040502050405020303" pitchFamily="18" charset="0"/>
              </a:rPr>
              <a:t>WELCOME </a:t>
            </a:r>
            <a:endParaRPr lang="en-US" dirty="0">
              <a:solidFill>
                <a:srgbClr val="FFC000"/>
              </a:solidFill>
            </a:endParaRPr>
          </a:p>
        </p:txBody>
      </p:sp>
    </p:spTree>
    <p:extLst>
      <p:ext uri="{BB962C8B-B14F-4D97-AF65-F5344CB8AC3E}">
        <p14:creationId xmlns:p14="http://schemas.microsoft.com/office/powerpoint/2010/main" val="1480821692"/>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457200"/>
            <a:ext cx="5943600" cy="761999"/>
          </a:xfrm>
        </p:spPr>
        <p:txBody>
          <a:bodyPr>
            <a:normAutofit/>
          </a:bodyPr>
          <a:lstStyle/>
          <a:p>
            <a:r>
              <a:rPr lang="en-US" sz="4400" dirty="0">
                <a:solidFill>
                  <a:srgbClr val="FFC000"/>
                </a:solidFill>
              </a:rPr>
              <a:t>Homecoming dance</a:t>
            </a:r>
          </a:p>
        </p:txBody>
      </p:sp>
      <p:sp>
        <p:nvSpPr>
          <p:cNvPr id="4" name="Content Placeholder 3">
            <a:extLst>
              <a:ext uri="{FF2B5EF4-FFF2-40B4-BE49-F238E27FC236}">
                <a16:creationId xmlns:a16="http://schemas.microsoft.com/office/drawing/2014/main" id="{3758BAAE-7BB1-44AB-B665-C57854477D68}"/>
              </a:ext>
            </a:extLst>
          </p:cNvPr>
          <p:cNvSpPr>
            <a:spLocks noGrp="1"/>
          </p:cNvSpPr>
          <p:nvPr>
            <p:ph idx="1"/>
          </p:nvPr>
        </p:nvSpPr>
        <p:spPr>
          <a:xfrm>
            <a:off x="508000" y="1602495"/>
            <a:ext cx="6578600" cy="3352800"/>
          </a:xfrm>
        </p:spPr>
        <p:txBody>
          <a:bodyPr/>
          <a:lstStyle/>
          <a:p>
            <a:r>
              <a:rPr lang="en-US" sz="3200" dirty="0">
                <a:solidFill>
                  <a:srgbClr val="002060"/>
                </a:solidFill>
              </a:rPr>
              <a:t> Saturday, October 23, 2021</a:t>
            </a:r>
          </a:p>
          <a:p>
            <a:pPr marL="0" indent="0">
              <a:buNone/>
            </a:pPr>
            <a:endParaRPr lang="en-US" sz="3200" dirty="0">
              <a:solidFill>
                <a:srgbClr val="002060"/>
              </a:solidFill>
            </a:endParaRPr>
          </a:p>
          <a:p>
            <a:r>
              <a:rPr lang="en-US" sz="3200" dirty="0">
                <a:solidFill>
                  <a:srgbClr val="002060"/>
                </a:solidFill>
              </a:rPr>
              <a:t> A traditional Homecoming Dance </a:t>
            </a:r>
            <a:br>
              <a:rPr lang="en-US" sz="3200" dirty="0">
                <a:solidFill>
                  <a:srgbClr val="002060"/>
                </a:solidFill>
              </a:rPr>
            </a:br>
            <a:r>
              <a:rPr lang="en-US" sz="3200" dirty="0">
                <a:solidFill>
                  <a:srgbClr val="002060"/>
                </a:solidFill>
              </a:rPr>
              <a:t> experience for grades 9-12</a:t>
            </a:r>
            <a:endParaRPr lang="en-US" dirty="0">
              <a:solidFill>
                <a:srgbClr val="002060"/>
              </a:solidFill>
            </a:endParaRPr>
          </a:p>
        </p:txBody>
      </p:sp>
      <p:pic>
        <p:nvPicPr>
          <p:cNvPr id="5" name="Picture 4" descr="A group of people posing for a photo&#10;&#10;Description automatically generated">
            <a:extLst>
              <a:ext uri="{FF2B5EF4-FFF2-40B4-BE49-F238E27FC236}">
                <a16:creationId xmlns:a16="http://schemas.microsoft.com/office/drawing/2014/main" id="{91C1F380-0A20-418B-96AB-22491E30D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320675"/>
            <a:ext cx="4634620" cy="4634620"/>
          </a:xfrm>
          <a:prstGeom prst="rect">
            <a:avLst/>
          </a:prstGeom>
        </p:spPr>
      </p:pic>
    </p:spTree>
    <p:extLst>
      <p:ext uri="{BB962C8B-B14F-4D97-AF65-F5344CB8AC3E}">
        <p14:creationId xmlns:p14="http://schemas.microsoft.com/office/powerpoint/2010/main" val="328452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152401"/>
            <a:ext cx="9652000" cy="761999"/>
          </a:xfrm>
        </p:spPr>
        <p:txBody>
          <a:bodyPr>
            <a:normAutofit/>
          </a:bodyPr>
          <a:lstStyle/>
          <a:p>
            <a:r>
              <a:rPr lang="en-US" sz="4400" dirty="0">
                <a:solidFill>
                  <a:srgbClr val="FFC000"/>
                </a:solidFill>
              </a:rPr>
              <a:t>Senior off-campus lunch</a:t>
            </a:r>
          </a:p>
        </p:txBody>
      </p:sp>
      <p:sp>
        <p:nvSpPr>
          <p:cNvPr id="4" name="Content Placeholder 3">
            <a:extLst>
              <a:ext uri="{FF2B5EF4-FFF2-40B4-BE49-F238E27FC236}">
                <a16:creationId xmlns:a16="http://schemas.microsoft.com/office/drawing/2014/main" id="{3758BAAE-7BB1-44AB-B665-C57854477D68}"/>
              </a:ext>
            </a:extLst>
          </p:cNvPr>
          <p:cNvSpPr>
            <a:spLocks noGrp="1"/>
          </p:cNvSpPr>
          <p:nvPr>
            <p:ph idx="1"/>
          </p:nvPr>
        </p:nvSpPr>
        <p:spPr>
          <a:xfrm>
            <a:off x="609600" y="990600"/>
            <a:ext cx="9753600" cy="5546725"/>
          </a:xfrm>
        </p:spPr>
        <p:txBody>
          <a:bodyPr/>
          <a:lstStyle/>
          <a:p>
            <a:r>
              <a:rPr lang="en-US" sz="3200" dirty="0">
                <a:solidFill>
                  <a:srgbClr val="002060"/>
                </a:solidFill>
              </a:rPr>
              <a:t> This is a second semester privilege granted if the class of 2022 earns it through their first semester performance. </a:t>
            </a:r>
          </a:p>
          <a:p>
            <a:endParaRPr lang="en-US" sz="3200" dirty="0">
              <a:solidFill>
                <a:srgbClr val="002060"/>
              </a:solidFill>
            </a:endParaRPr>
          </a:p>
          <a:p>
            <a:pPr marL="0" indent="0">
              <a:buNone/>
            </a:pPr>
            <a:endParaRPr lang="en-US" dirty="0">
              <a:solidFill>
                <a:srgbClr val="002060"/>
              </a:solidFill>
            </a:endParaRPr>
          </a:p>
        </p:txBody>
      </p:sp>
      <p:pic>
        <p:nvPicPr>
          <p:cNvPr id="5" name="Picture 4" descr="A group of women posing for a photo&#10;&#10;Description automatically generated">
            <a:extLst>
              <a:ext uri="{FF2B5EF4-FFF2-40B4-BE49-F238E27FC236}">
                <a16:creationId xmlns:a16="http://schemas.microsoft.com/office/drawing/2014/main" id="{EC31D3B9-412B-49E0-A823-18C4A13CA8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2638426"/>
            <a:ext cx="5791200" cy="3860799"/>
          </a:xfrm>
          <a:prstGeom prst="rect">
            <a:avLst/>
          </a:prstGeom>
        </p:spPr>
      </p:pic>
    </p:spTree>
    <p:extLst>
      <p:ext uri="{BB962C8B-B14F-4D97-AF65-F5344CB8AC3E}">
        <p14:creationId xmlns:p14="http://schemas.microsoft.com/office/powerpoint/2010/main" val="128050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228601"/>
            <a:ext cx="9652000" cy="854074"/>
          </a:xfrm>
        </p:spPr>
        <p:txBody>
          <a:bodyPr>
            <a:normAutofit/>
          </a:bodyPr>
          <a:lstStyle/>
          <a:p>
            <a:r>
              <a:rPr lang="en-US" sz="4400" dirty="0">
                <a:solidFill>
                  <a:srgbClr val="FFC000"/>
                </a:solidFill>
              </a:rPr>
              <a:t>Junior/senior banquet</a:t>
            </a:r>
          </a:p>
        </p:txBody>
      </p:sp>
      <p:sp>
        <p:nvSpPr>
          <p:cNvPr id="4" name="Content Placeholder 3">
            <a:extLst>
              <a:ext uri="{FF2B5EF4-FFF2-40B4-BE49-F238E27FC236}">
                <a16:creationId xmlns:a16="http://schemas.microsoft.com/office/drawing/2014/main" id="{3758BAAE-7BB1-44AB-B665-C57854477D68}"/>
              </a:ext>
            </a:extLst>
          </p:cNvPr>
          <p:cNvSpPr>
            <a:spLocks noGrp="1"/>
          </p:cNvSpPr>
          <p:nvPr>
            <p:ph idx="1"/>
          </p:nvPr>
        </p:nvSpPr>
        <p:spPr>
          <a:xfrm>
            <a:off x="609600" y="1690687"/>
            <a:ext cx="9753600" cy="4846638"/>
          </a:xfrm>
        </p:spPr>
        <p:txBody>
          <a:bodyPr/>
          <a:lstStyle/>
          <a:p>
            <a:r>
              <a:rPr lang="en-US" sz="3200" dirty="0">
                <a:solidFill>
                  <a:srgbClr val="002060"/>
                </a:solidFill>
              </a:rPr>
              <a:t> A spring event for the classes</a:t>
            </a:r>
          </a:p>
          <a:p>
            <a:pPr marL="0" indent="0">
              <a:buNone/>
            </a:pPr>
            <a:r>
              <a:rPr lang="en-US" sz="3200" dirty="0">
                <a:solidFill>
                  <a:srgbClr val="002060"/>
                </a:solidFill>
              </a:rPr>
              <a:t>   2022 &amp; 2023 and their guests</a:t>
            </a:r>
          </a:p>
          <a:p>
            <a:pPr marL="0" indent="0">
              <a:buNone/>
            </a:pPr>
            <a:r>
              <a:rPr lang="en-US" sz="3200" dirty="0">
                <a:solidFill>
                  <a:srgbClr val="002060"/>
                </a:solidFill>
              </a:rPr>
              <a:t>   (only) </a:t>
            </a:r>
          </a:p>
          <a:p>
            <a:pPr marL="0" indent="0">
              <a:buNone/>
            </a:pPr>
            <a:endParaRPr lang="en-US" sz="3200" dirty="0">
              <a:solidFill>
                <a:srgbClr val="002060"/>
              </a:solidFill>
            </a:endParaRPr>
          </a:p>
          <a:p>
            <a:r>
              <a:rPr lang="en-US" sz="3200" dirty="0">
                <a:solidFill>
                  <a:srgbClr val="002060"/>
                </a:solidFill>
              </a:rPr>
              <a:t> No underclassmen unless they</a:t>
            </a:r>
          </a:p>
          <a:p>
            <a:pPr marL="0" indent="0">
              <a:buNone/>
            </a:pPr>
            <a:r>
              <a:rPr lang="en-US" sz="3200" dirty="0">
                <a:solidFill>
                  <a:srgbClr val="002060"/>
                </a:solidFill>
              </a:rPr>
              <a:t>   are a guest of an upperclassman</a:t>
            </a:r>
          </a:p>
          <a:p>
            <a:pPr marL="0" indent="0">
              <a:buNone/>
            </a:pPr>
            <a:endParaRPr lang="en-US" sz="3200" dirty="0">
              <a:solidFill>
                <a:srgbClr val="002060"/>
              </a:solidFill>
            </a:endParaRPr>
          </a:p>
          <a:p>
            <a:r>
              <a:rPr lang="en-US" sz="3200" dirty="0">
                <a:solidFill>
                  <a:srgbClr val="002060"/>
                </a:solidFill>
              </a:rPr>
              <a:t> April 2022</a:t>
            </a:r>
          </a:p>
          <a:p>
            <a:pPr marL="0" indent="0">
              <a:buNone/>
            </a:pPr>
            <a:endParaRPr lang="en-US" dirty="0">
              <a:solidFill>
                <a:srgbClr val="002060"/>
              </a:solidFill>
            </a:endParaRPr>
          </a:p>
        </p:txBody>
      </p:sp>
      <p:pic>
        <p:nvPicPr>
          <p:cNvPr id="5" name="Picture 4" descr="A group of people posing for a photo&#10;&#10;Description automatically generated">
            <a:extLst>
              <a:ext uri="{FF2B5EF4-FFF2-40B4-BE49-F238E27FC236}">
                <a16:creationId xmlns:a16="http://schemas.microsoft.com/office/drawing/2014/main" id="{517A70BF-1B2B-4FE6-923B-925657C10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1295400"/>
            <a:ext cx="4572000" cy="3048000"/>
          </a:xfrm>
          <a:prstGeom prst="rect">
            <a:avLst/>
          </a:prstGeom>
        </p:spPr>
      </p:pic>
    </p:spTree>
    <p:extLst>
      <p:ext uri="{BB962C8B-B14F-4D97-AF65-F5344CB8AC3E}">
        <p14:creationId xmlns:p14="http://schemas.microsoft.com/office/powerpoint/2010/main" val="1566715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D4AF10D-219E-4216-AD20-B8FFDDCBA36E}"/>
              </a:ext>
            </a:extLst>
          </p:cNvPr>
          <p:cNvSpPr>
            <a:spLocks noGrp="1" noChangeArrowheads="1"/>
          </p:cNvSpPr>
          <p:nvPr>
            <p:ph type="ctrTitle"/>
          </p:nvPr>
        </p:nvSpPr>
        <p:spPr>
          <a:xfrm>
            <a:off x="4489156" y="76200"/>
            <a:ext cx="6807200" cy="2667000"/>
          </a:xfrm>
        </p:spPr>
        <p:txBody>
          <a:bodyPr/>
          <a:lstStyle/>
          <a:p>
            <a:pPr algn="ctr" eaLnBrk="1" fontAlgn="auto" hangingPunct="1">
              <a:spcAft>
                <a:spcPts val="0"/>
              </a:spcAft>
              <a:defRPr/>
            </a:pPr>
            <a:br>
              <a:rPr lang="en-US" sz="6600" dirty="0">
                <a:solidFill>
                  <a:srgbClr val="FFD03B"/>
                </a:solidFill>
                <a:latin typeface="Georgia" panose="02040502050405020303" pitchFamily="18" charset="0"/>
              </a:rPr>
            </a:br>
            <a:br>
              <a:rPr lang="en-US" sz="6600" dirty="0">
                <a:solidFill>
                  <a:srgbClr val="FFD03B"/>
                </a:solidFill>
                <a:latin typeface="Georgia" panose="02040502050405020303" pitchFamily="18" charset="0"/>
              </a:rPr>
            </a:br>
            <a:br>
              <a:rPr lang="en-US" sz="6600" dirty="0">
                <a:solidFill>
                  <a:srgbClr val="FFD03B"/>
                </a:solidFill>
                <a:latin typeface="Georgia" panose="02040502050405020303" pitchFamily="18" charset="0"/>
              </a:rPr>
            </a:br>
            <a:r>
              <a:rPr lang="en-US" sz="6600" dirty="0">
                <a:solidFill>
                  <a:srgbClr val="FFD03B"/>
                </a:solidFill>
                <a:latin typeface="Georgia" panose="02040502050405020303" pitchFamily="18" charset="0"/>
              </a:rPr>
              <a:t>guidance</a:t>
            </a:r>
            <a:br>
              <a:rPr lang="en-US" dirty="0">
                <a:solidFill>
                  <a:srgbClr val="FFC000"/>
                </a:solidFill>
                <a:latin typeface="Georgia" panose="02040502050405020303" pitchFamily="18" charset="0"/>
              </a:rPr>
            </a:br>
            <a:r>
              <a:rPr lang="en-US" dirty="0">
                <a:solidFill>
                  <a:srgbClr val="FFC000"/>
                </a:solidFill>
              </a:rPr>
              <a:t> </a:t>
            </a:r>
          </a:p>
        </p:txBody>
      </p:sp>
      <p:sp>
        <p:nvSpPr>
          <p:cNvPr id="20483" name="Rectangle 3">
            <a:extLst>
              <a:ext uri="{FF2B5EF4-FFF2-40B4-BE49-F238E27FC236}">
                <a16:creationId xmlns:a16="http://schemas.microsoft.com/office/drawing/2014/main" id="{3324BAD4-2F0D-41C8-9347-D94631917381}"/>
              </a:ext>
            </a:extLst>
          </p:cNvPr>
          <p:cNvSpPr>
            <a:spLocks noGrp="1"/>
          </p:cNvSpPr>
          <p:nvPr>
            <p:ph type="subTitle" idx="1"/>
          </p:nvPr>
        </p:nvSpPr>
        <p:spPr>
          <a:xfrm>
            <a:off x="4953001" y="2133600"/>
            <a:ext cx="5943600" cy="2756899"/>
          </a:xfrm>
        </p:spPr>
        <p:txBody>
          <a:bodyPr/>
          <a:lstStyle/>
          <a:p>
            <a:pPr eaLnBrk="1" hangingPunct="1"/>
            <a:endParaRPr lang="en-US" altLang="en-US" dirty="0">
              <a:latin typeface="Georgia" panose="02040502050405020303" pitchFamily="18" charset="0"/>
            </a:endParaRPr>
          </a:p>
          <a:p>
            <a:pPr algn="ctr" eaLnBrk="1" hangingPunct="1"/>
            <a:r>
              <a:rPr lang="en-US" altLang="en-US" sz="5400" dirty="0">
                <a:latin typeface="Georgia" panose="02040502050405020303" pitchFamily="18" charset="0"/>
              </a:rPr>
              <a:t> </a:t>
            </a:r>
            <a:r>
              <a:rPr lang="en-US" altLang="en-US" sz="6600" dirty="0">
                <a:latin typeface="Georgia" panose="02040502050405020303" pitchFamily="18" charset="0"/>
              </a:rPr>
              <a:t>Lisa Ricketts</a:t>
            </a:r>
          </a:p>
          <a:p>
            <a:pPr algn="ctr" eaLnBrk="1" hangingPunct="1"/>
            <a:r>
              <a:rPr lang="en-US" altLang="en-US" sz="3200" dirty="0">
                <a:latin typeface="Georgia" panose="02040502050405020303" pitchFamily="18" charset="0"/>
              </a:rPr>
              <a:t>Guidance Counselor</a:t>
            </a:r>
            <a:endParaRPr lang="en-US" altLang="en-US" sz="5400" dirty="0">
              <a:latin typeface="Georgia" panose="02040502050405020303" pitchFamily="18" charset="0"/>
            </a:endParaRPr>
          </a:p>
          <a:p>
            <a:pPr eaLnBrk="1" hangingPunct="1"/>
            <a:endParaRPr lang="en-US" altLang="en-US" sz="3200" dirty="0">
              <a:latin typeface="Georgia" panose="02040502050405020303" pitchFamily="18" charset="0"/>
            </a:endParaRPr>
          </a:p>
          <a:p>
            <a:pPr eaLnBrk="1" hangingPunct="1"/>
            <a:endParaRPr lang="en-US" altLang="en-US" dirty="0">
              <a:latin typeface="Georgia" panose="02040502050405020303" pitchFamily="18" charset="0"/>
            </a:endParaRPr>
          </a:p>
          <a:p>
            <a:pPr eaLnBrk="1" hangingPunct="1"/>
            <a:endParaRPr lang="en-US" altLang="en-US" dirty="0">
              <a:latin typeface="Georgia" panose="02040502050405020303" pitchFamily="18" charset="0"/>
            </a:endParaRPr>
          </a:p>
          <a:p>
            <a:pPr eaLnBrk="1" hangingPunct="1"/>
            <a:endParaRPr lang="en-US" altLang="en-US" dirty="0">
              <a:latin typeface="Georgia" panose="02040502050405020303" pitchFamily="18" charset="0"/>
            </a:endParaRPr>
          </a:p>
        </p:txBody>
      </p:sp>
      <p:pic>
        <p:nvPicPr>
          <p:cNvPr id="3" name="Picture 2" descr="Logo&#10;&#10;Description automatically generated">
            <a:extLst>
              <a:ext uri="{FF2B5EF4-FFF2-40B4-BE49-F238E27FC236}">
                <a16:creationId xmlns:a16="http://schemas.microsoft.com/office/drawing/2014/main" id="{756267DF-BBCB-4782-9CFD-3C6433512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3" y="533400"/>
            <a:ext cx="3508657" cy="4357099"/>
          </a:xfrm>
          <a:prstGeom prst="rect">
            <a:avLst/>
          </a:prstGeom>
        </p:spPr>
      </p:pic>
    </p:spTree>
    <p:extLst>
      <p:ext uri="{BB962C8B-B14F-4D97-AF65-F5344CB8AC3E}">
        <p14:creationId xmlns:p14="http://schemas.microsoft.com/office/powerpoint/2010/main" val="3598135705"/>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9404A3A-6FCB-4D25-90BC-CAD68771B492}"/>
              </a:ext>
            </a:extLst>
          </p:cNvPr>
          <p:cNvSpPr>
            <a:spLocks noGrp="1"/>
          </p:cNvSpPr>
          <p:nvPr>
            <p:ph type="title"/>
          </p:nvPr>
        </p:nvSpPr>
        <p:spPr>
          <a:xfrm>
            <a:off x="1964267" y="376414"/>
            <a:ext cx="7239000" cy="1219200"/>
          </a:xfrm>
        </p:spPr>
        <p:txBody>
          <a:bodyPr>
            <a:normAutofit fontScale="90000"/>
          </a:bodyPr>
          <a:lstStyle/>
          <a:p>
            <a:pPr>
              <a:defRPr/>
            </a:pPr>
            <a:r>
              <a:rPr lang="en-US" sz="4400" b="0" dirty="0">
                <a:solidFill>
                  <a:srgbClr val="002060"/>
                </a:solidFill>
              </a:rPr>
              <a:t> </a:t>
            </a:r>
            <a:br>
              <a:rPr lang="en-US" sz="4400" b="0" dirty="0">
                <a:solidFill>
                  <a:srgbClr val="002060"/>
                </a:solidFill>
              </a:rPr>
            </a:br>
            <a:br>
              <a:rPr lang="en-US" sz="4400" b="0" dirty="0">
                <a:solidFill>
                  <a:srgbClr val="002060"/>
                </a:solidFill>
              </a:rPr>
            </a:br>
            <a:br>
              <a:rPr lang="en-US" sz="4400" b="0" dirty="0">
                <a:solidFill>
                  <a:srgbClr val="002060"/>
                </a:solidFill>
              </a:rPr>
            </a:br>
            <a:r>
              <a:rPr lang="en-US" sz="4400" b="0" dirty="0">
                <a:solidFill>
                  <a:srgbClr val="002060"/>
                </a:solidFill>
              </a:rPr>
              <a:t>Senior year = personal responsibility </a:t>
            </a:r>
            <a:endParaRPr lang="en-US" dirty="0"/>
          </a:p>
        </p:txBody>
      </p:sp>
      <p:sp>
        <p:nvSpPr>
          <p:cNvPr id="38914" name="Content Placeholder 2">
            <a:extLst>
              <a:ext uri="{FF2B5EF4-FFF2-40B4-BE49-F238E27FC236}">
                <a16:creationId xmlns:a16="http://schemas.microsoft.com/office/drawing/2014/main" id="{7984FE6D-7463-458B-BC4F-C4DDF016F6BA}"/>
              </a:ext>
            </a:extLst>
          </p:cNvPr>
          <p:cNvSpPr>
            <a:spLocks noGrp="1"/>
          </p:cNvSpPr>
          <p:nvPr>
            <p:ph idx="1"/>
          </p:nvPr>
        </p:nvSpPr>
        <p:spPr/>
        <p:txBody>
          <a:bodyPr/>
          <a:lstStyle/>
          <a:p>
            <a:r>
              <a:rPr lang="en-US" altLang="en-US" sz="2400" dirty="0"/>
              <a:t>Seniors should take responsibility and drive the train, parents in next seat praying, checking, guiding, encouraging!</a:t>
            </a:r>
          </a:p>
          <a:p>
            <a:r>
              <a:rPr lang="en-US" altLang="en-US" sz="2400" dirty="0"/>
              <a:t>Parent tip…do NOT fill out college apps or write essays!!! You are setting them up for failure…How will your child survive in college? </a:t>
            </a:r>
          </a:p>
          <a:p>
            <a:endParaRPr lang="en-US" altLang="en-US" dirty="0"/>
          </a:p>
        </p:txBody>
      </p:sp>
      <p:pic>
        <p:nvPicPr>
          <p:cNvPr id="38916" name="Picture 11">
            <a:extLst>
              <a:ext uri="{FF2B5EF4-FFF2-40B4-BE49-F238E27FC236}">
                <a16:creationId xmlns:a16="http://schemas.microsoft.com/office/drawing/2014/main" id="{C91E496B-6433-472C-86BF-5CD14C26B6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429000"/>
            <a:ext cx="78486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6BF74-81E1-47E9-AF9D-5838561080C6}"/>
              </a:ext>
            </a:extLst>
          </p:cNvPr>
          <p:cNvSpPr>
            <a:spLocks noGrp="1"/>
          </p:cNvSpPr>
          <p:nvPr>
            <p:ph type="title"/>
          </p:nvPr>
        </p:nvSpPr>
        <p:spPr>
          <a:blipFill>
            <a:blip r:embed="rId2"/>
            <a:tile tx="0" ty="0" sx="100000" sy="100000" flip="none" algn="tl"/>
          </a:blipFill>
        </p:spPr>
        <p:txBody>
          <a:bodyPr/>
          <a:lstStyle/>
          <a:p>
            <a:pPr>
              <a:defRPr/>
            </a:pPr>
            <a:r>
              <a:rPr lang="en-US" dirty="0">
                <a:solidFill>
                  <a:schemeClr val="tx2"/>
                </a:solidFill>
              </a:rPr>
              <a:t>What comes next… ?</a:t>
            </a:r>
          </a:p>
        </p:txBody>
      </p:sp>
      <p:sp>
        <p:nvSpPr>
          <p:cNvPr id="114691" name="Content Placeholder 2">
            <a:extLst>
              <a:ext uri="{FF2B5EF4-FFF2-40B4-BE49-F238E27FC236}">
                <a16:creationId xmlns:a16="http://schemas.microsoft.com/office/drawing/2014/main" id="{28AEDC83-CB8F-451A-A3EF-4253D3340E5E}"/>
              </a:ext>
            </a:extLst>
          </p:cNvPr>
          <p:cNvSpPr>
            <a:spLocks noGrp="1"/>
          </p:cNvSpPr>
          <p:nvPr>
            <p:ph idx="1"/>
          </p:nvPr>
        </p:nvSpPr>
        <p:spPr/>
        <p:txBody>
          <a:bodyPr/>
          <a:lstStyle/>
          <a:p>
            <a:pPr lvl="1"/>
            <a:endParaRPr lang="en-US" altLang="en-US" dirty="0"/>
          </a:p>
          <a:p>
            <a:pPr lvl="1"/>
            <a:endParaRPr lang="en-US" altLang="en-US" dirty="0"/>
          </a:p>
        </p:txBody>
      </p:sp>
      <p:sp>
        <p:nvSpPr>
          <p:cNvPr id="6" name="Rectangle 3">
            <a:extLst>
              <a:ext uri="{FF2B5EF4-FFF2-40B4-BE49-F238E27FC236}">
                <a16:creationId xmlns:a16="http://schemas.microsoft.com/office/drawing/2014/main" id="{B52DBEAA-E38E-43F2-9E88-C10EABD2DA6F}"/>
              </a:ext>
            </a:extLst>
          </p:cNvPr>
          <p:cNvSpPr txBox="1">
            <a:spLocks noChangeArrowheads="1"/>
          </p:cNvSpPr>
          <p:nvPr/>
        </p:nvSpPr>
        <p:spPr bwMode="auto">
          <a:xfrm>
            <a:off x="609600" y="1609725"/>
            <a:ext cx="96520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tx2"/>
              </a:buClr>
              <a:buSzPct val="73000"/>
              <a:buFont typeface="Wingdings 2" panose="05020102010507070707" pitchFamily="18" charset="2"/>
              <a:buChar char=""/>
              <a:defRPr sz="2600" kern="1200">
                <a:solidFill>
                  <a:schemeClr val="tx1"/>
                </a:solidFill>
                <a:latin typeface="+mn-lt"/>
                <a:ea typeface="+mn-ea"/>
                <a:cs typeface="+mn-cs"/>
              </a:defRPr>
            </a:lvl1pPr>
            <a:lvl2pPr marL="520700" indent="-228600" algn="l" rtl="0" eaLnBrk="0" fontAlgn="base" hangingPunct="0">
              <a:spcBef>
                <a:spcPts val="500"/>
              </a:spcBef>
              <a:spcAft>
                <a:spcPct val="0"/>
              </a:spcAft>
              <a:buClr>
                <a:srgbClr val="846648"/>
              </a:buClr>
              <a:buSzPct val="80000"/>
              <a:buFont typeface="Wingdings 2" panose="05020102010507070707" pitchFamily="18" charset="2"/>
              <a:buChar char=""/>
              <a:defRPr sz="2300" kern="1200">
                <a:solidFill>
                  <a:srgbClr val="6C6C6C"/>
                </a:solidFill>
                <a:latin typeface="+mn-lt"/>
                <a:ea typeface="+mn-ea"/>
                <a:cs typeface="+mn-cs"/>
              </a:defRPr>
            </a:lvl2pPr>
            <a:lvl3pPr marL="758825" indent="-228600" algn="l" rtl="0" eaLnBrk="0" fontAlgn="base" hangingPunct="0">
              <a:spcBef>
                <a:spcPts val="400"/>
              </a:spcBef>
              <a:spcAft>
                <a:spcPct val="0"/>
              </a:spcAft>
              <a:buClr>
                <a:srgbClr val="846648"/>
              </a:buClr>
              <a:buSzPct val="60000"/>
              <a:buFont typeface="Wingdings" panose="05000000000000000000" pitchFamily="2" charset="2"/>
              <a:buChar char=""/>
              <a:defRPr sz="2000" kern="1200">
                <a:solidFill>
                  <a:schemeClr val="tx1"/>
                </a:solidFill>
                <a:latin typeface="+mn-lt"/>
                <a:ea typeface="+mn-ea"/>
                <a:cs typeface="+mn-cs"/>
              </a:defRPr>
            </a:lvl3pPr>
            <a:lvl4pPr marL="1004888" indent="-228600" algn="l" rtl="0" eaLnBrk="0" fontAlgn="base" hangingPunct="0">
              <a:spcBef>
                <a:spcPct val="20000"/>
              </a:spcBef>
              <a:spcAft>
                <a:spcPct val="0"/>
              </a:spcAft>
              <a:buClr>
                <a:srgbClr val="846648"/>
              </a:buClr>
              <a:buSzPct val="80000"/>
              <a:buFont typeface="Wingdings 2" panose="05020102010507070707" pitchFamily="18" charset="2"/>
              <a:buChar char=""/>
              <a:defRPr sz="2000" kern="1200">
                <a:solidFill>
                  <a:srgbClr val="6C6C6C"/>
                </a:solidFill>
                <a:latin typeface="+mn-lt"/>
                <a:ea typeface="+mn-ea"/>
                <a:cs typeface="+mn-cs"/>
              </a:defRPr>
            </a:lvl4pPr>
            <a:lvl5pPr marL="1279525" indent="-228600" algn="l" rtl="0" eaLnBrk="0" fontAlgn="base" hangingPunct="0">
              <a:spcBef>
                <a:spcPts val="400"/>
              </a:spcBef>
              <a:spcAft>
                <a:spcPct val="0"/>
              </a:spcAft>
              <a:buClr>
                <a:srgbClr val="846648"/>
              </a:buClr>
              <a:buSzPct val="70000"/>
              <a:buFont typeface="Wingdings" panose="05000000000000000000" pitchFamily="2" charset="2"/>
              <a:buChar char=""/>
              <a:defRPr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eaLnBrk="1" hangingPunct="1">
              <a:buFont typeface="Wingdings 2" panose="05020102010507070707" pitchFamily="18" charset="2"/>
              <a:buNone/>
              <a:defRPr/>
            </a:pPr>
            <a:endParaRPr lang="en-US" altLang="en-US" b="1" i="1" u="sng" dirty="0">
              <a:solidFill>
                <a:srgbClr val="002060"/>
              </a:solidFill>
            </a:endParaRPr>
          </a:p>
          <a:p>
            <a:pPr lvl="1" eaLnBrk="1" hangingPunct="1">
              <a:buClr>
                <a:srgbClr val="002060"/>
              </a:buClr>
              <a:defRPr/>
            </a:pPr>
            <a:r>
              <a:rPr lang="en-US" altLang="en-US" sz="2800" dirty="0">
                <a:solidFill>
                  <a:srgbClr val="002060"/>
                </a:solidFill>
              </a:rPr>
              <a:t>Fall of 2021 - Detailed “College Planning Meeting” that Seniors &amp; parents MUST attend…Many, many details to discuss with the College Planning Process.  </a:t>
            </a:r>
          </a:p>
          <a:p>
            <a:pPr marL="292100" lvl="1" indent="0" eaLnBrk="1" hangingPunct="1">
              <a:buNone/>
              <a:defRPr/>
            </a:pPr>
            <a:r>
              <a:rPr lang="en-US" altLang="en-US" sz="2800" dirty="0">
                <a:solidFill>
                  <a:srgbClr val="002060"/>
                </a:solidFill>
              </a:rPr>
              <a:t> </a:t>
            </a:r>
          </a:p>
          <a:p>
            <a:pPr lvl="1" eaLnBrk="1" hangingPunct="1">
              <a:buClr>
                <a:srgbClr val="002060"/>
              </a:buClr>
              <a:defRPr/>
            </a:pPr>
            <a:r>
              <a:rPr lang="en-US" altLang="en-US" sz="2800" dirty="0">
                <a:solidFill>
                  <a:srgbClr val="002060"/>
                </a:solidFill>
              </a:rPr>
              <a:t>Fall of 2021 -  Meeting with Seniors in small class settings to explain how this process works on a day-to-day basis.  </a:t>
            </a:r>
          </a:p>
          <a:p>
            <a:pPr marL="0" indent="0" eaLnBrk="1" hangingPunct="1">
              <a:buFont typeface="Wingdings 2" panose="05020102010507070707" pitchFamily="18" charset="2"/>
              <a:buNone/>
              <a:defRPr/>
            </a:pPr>
            <a:endParaRPr lang="en-US" altLang="en-US" dirty="0">
              <a:solidFill>
                <a:srgbClr val="002060"/>
              </a:solidFill>
            </a:endParaRPr>
          </a:p>
        </p:txBody>
      </p:sp>
    </p:spTree>
    <p:extLst>
      <p:ext uri="{BB962C8B-B14F-4D97-AF65-F5344CB8AC3E}">
        <p14:creationId xmlns:p14="http://schemas.microsoft.com/office/powerpoint/2010/main" val="1055698301"/>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92CA0-8769-4DFD-807B-4D491E771CC6}"/>
              </a:ext>
            </a:extLst>
          </p:cNvPr>
          <p:cNvSpPr>
            <a:spLocks noGrp="1"/>
          </p:cNvSpPr>
          <p:nvPr>
            <p:ph type="title"/>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defRPr/>
            </a:pPr>
            <a:r>
              <a:rPr lang="en-US" dirty="0">
                <a:solidFill>
                  <a:schemeClr val="tx2"/>
                </a:solidFill>
              </a:rPr>
              <a:t>COLLEGE APPLICATIONS</a:t>
            </a:r>
          </a:p>
        </p:txBody>
      </p:sp>
      <p:sp>
        <p:nvSpPr>
          <p:cNvPr id="72707" name="Content Placeholder 2">
            <a:extLst>
              <a:ext uri="{FF2B5EF4-FFF2-40B4-BE49-F238E27FC236}">
                <a16:creationId xmlns:a16="http://schemas.microsoft.com/office/drawing/2014/main" id="{CE9B2136-C13E-477B-8A9C-7FB50BC7D224}"/>
              </a:ext>
            </a:extLst>
          </p:cNvPr>
          <p:cNvSpPr>
            <a:spLocks noGrp="1"/>
          </p:cNvSpPr>
          <p:nvPr>
            <p:ph idx="1"/>
          </p:nvPr>
        </p:nvSpPr>
        <p:spPr/>
        <p:txBody>
          <a:bodyPr/>
          <a:lstStyle/>
          <a:p>
            <a:pPr>
              <a:buFont typeface="Wingdings" panose="05000000000000000000" pitchFamily="2" charset="2"/>
              <a:buChar char="q"/>
            </a:pPr>
            <a:r>
              <a:rPr lang="en-US" altLang="en-US" sz="2800" b="1" dirty="0">
                <a:solidFill>
                  <a:srgbClr val="002060"/>
                </a:solidFill>
                <a:effectLst>
                  <a:outerShdw blurRad="38100" dist="38100" dir="2700000" algn="tl">
                    <a:srgbClr val="000000">
                      <a:alpha val="43137"/>
                    </a:srgbClr>
                  </a:outerShdw>
                </a:effectLst>
              </a:rPr>
              <a:t>WHEN?</a:t>
            </a:r>
            <a:r>
              <a:rPr lang="en-US" altLang="en-US" sz="2800" dirty="0">
                <a:solidFill>
                  <a:srgbClr val="002060"/>
                </a:solidFill>
              </a:rPr>
              <a:t>...</a:t>
            </a:r>
          </a:p>
          <a:p>
            <a:pPr marL="0" indent="0">
              <a:buNone/>
            </a:pPr>
            <a:r>
              <a:rPr lang="en-US" altLang="en-US" sz="2000" dirty="0">
                <a:solidFill>
                  <a:srgbClr val="002060"/>
                </a:solidFill>
              </a:rPr>
              <a:t>Check college applications in summer to see if they are ready and if essays are changing. Some colleges tweak their apps and essay questions in summer.  If they are ready, you can begin. </a:t>
            </a:r>
          </a:p>
          <a:p>
            <a:pPr marL="0" indent="0">
              <a:buNone/>
            </a:pPr>
            <a:endParaRPr lang="en-US" altLang="en-US" sz="2000" dirty="0">
              <a:solidFill>
                <a:srgbClr val="002060"/>
              </a:solidFill>
            </a:endParaRPr>
          </a:p>
          <a:p>
            <a:pPr marL="457200" indent="-457200">
              <a:buFont typeface="+mj-lt"/>
              <a:buAutoNum type="arabicPeriod"/>
            </a:pPr>
            <a:r>
              <a:rPr lang="en-US" altLang="en-US" sz="2000" dirty="0">
                <a:solidFill>
                  <a:srgbClr val="002060"/>
                </a:solidFill>
              </a:rPr>
              <a:t>Earliest application deadlines are normally </a:t>
            </a:r>
            <a:r>
              <a:rPr lang="en-US" altLang="en-US" sz="2000" dirty="0">
                <a:solidFill>
                  <a:srgbClr val="002060"/>
                </a:solidFill>
                <a:effectLst>
                  <a:outerShdw blurRad="38100" dist="38100" dir="2700000" algn="tl">
                    <a:srgbClr val="000000">
                      <a:alpha val="43137"/>
                    </a:srgbClr>
                  </a:outerShdw>
                </a:effectLst>
              </a:rPr>
              <a:t>OCTOBER </a:t>
            </a:r>
            <a:r>
              <a:rPr lang="en-US" altLang="en-US" sz="2000" dirty="0">
                <a:solidFill>
                  <a:srgbClr val="002060"/>
                </a:solidFill>
              </a:rPr>
              <a:t>(EA, top notch grades, rigor, test scores, accepted, deferred, denied)</a:t>
            </a:r>
          </a:p>
          <a:p>
            <a:pPr marL="457200" indent="-457200">
              <a:buFont typeface="+mj-lt"/>
              <a:buAutoNum type="arabicPeriod"/>
            </a:pPr>
            <a:endParaRPr lang="en-US" altLang="en-US" sz="2000" dirty="0">
              <a:solidFill>
                <a:srgbClr val="002060"/>
              </a:solidFill>
            </a:endParaRPr>
          </a:p>
          <a:p>
            <a:pPr marL="457200" indent="-457200">
              <a:buFont typeface="+mj-lt"/>
              <a:buAutoNum type="arabicPeriod"/>
            </a:pPr>
            <a:r>
              <a:rPr lang="en-US" altLang="en-US" sz="2000" dirty="0">
                <a:solidFill>
                  <a:srgbClr val="002060"/>
                </a:solidFill>
              </a:rPr>
              <a:t>Next common deadline is </a:t>
            </a:r>
            <a:r>
              <a:rPr lang="en-US" altLang="en-US" sz="2000" dirty="0">
                <a:solidFill>
                  <a:srgbClr val="002060"/>
                </a:solidFill>
                <a:effectLst>
                  <a:outerShdw blurRad="38100" dist="38100" dir="2700000" algn="tl">
                    <a:srgbClr val="000000">
                      <a:alpha val="43137"/>
                    </a:srgbClr>
                  </a:outerShdw>
                </a:effectLst>
              </a:rPr>
              <a:t>MID-JANUARY (</a:t>
            </a:r>
            <a:r>
              <a:rPr lang="en-US" altLang="en-US" sz="2000" dirty="0">
                <a:solidFill>
                  <a:srgbClr val="002060"/>
                </a:solidFill>
              </a:rPr>
              <a:t>RD, accepted or denied)</a:t>
            </a:r>
          </a:p>
          <a:p>
            <a:pPr marL="457200" indent="-457200">
              <a:buFont typeface="+mj-lt"/>
              <a:buAutoNum type="arabicPeriod"/>
            </a:pPr>
            <a:endParaRPr lang="en-US" altLang="en-US" sz="2000" dirty="0">
              <a:solidFill>
                <a:srgbClr val="002060"/>
              </a:solidFill>
            </a:endParaRPr>
          </a:p>
          <a:p>
            <a:pPr marL="457200" indent="-457200">
              <a:buFont typeface="+mj-lt"/>
              <a:buAutoNum type="arabicPeriod"/>
            </a:pPr>
            <a:r>
              <a:rPr lang="en-US" altLang="en-US" sz="2000" dirty="0">
                <a:solidFill>
                  <a:srgbClr val="002060"/>
                </a:solidFill>
              </a:rPr>
              <a:t>Other…</a:t>
            </a:r>
            <a:r>
              <a:rPr lang="en-US" altLang="en-US" sz="2000" dirty="0">
                <a:solidFill>
                  <a:srgbClr val="002060"/>
                </a:solidFill>
                <a:effectLst>
                  <a:outerShdw blurRad="38100" dist="38100" dir="2700000" algn="tl">
                    <a:srgbClr val="000000">
                      <a:alpha val="43137"/>
                    </a:srgbClr>
                  </a:outerShdw>
                </a:effectLst>
              </a:rPr>
              <a:t>ROLLING DEADLINES </a:t>
            </a:r>
            <a:r>
              <a:rPr lang="en-US" altLang="en-US" sz="2000" dirty="0">
                <a:solidFill>
                  <a:srgbClr val="002060"/>
                </a:solidFill>
              </a:rPr>
              <a:t>(can apply until May, accepted or denied)</a:t>
            </a:r>
            <a:endParaRPr lang="en-US" altLang="en-US" sz="2000" dirty="0">
              <a:solidFill>
                <a:srgbClr val="002060"/>
              </a:solidFill>
              <a:effectLst>
                <a:outerShdw blurRad="38100" dist="38100" dir="2700000" algn="tl">
                  <a:srgbClr val="000000">
                    <a:alpha val="43137"/>
                  </a:srgbClr>
                </a:outerShdw>
              </a:effectLst>
            </a:endParaRPr>
          </a:p>
          <a:p>
            <a:pPr>
              <a:buFont typeface="Wingdings" panose="05000000000000000000" pitchFamily="2" charset="2"/>
              <a:buChar char="q"/>
            </a:pPr>
            <a:endParaRPr lang="en-US" altLang="en-US" sz="2400" dirty="0">
              <a:solidFill>
                <a:srgbClr val="002060"/>
              </a:solidFill>
            </a:endParaRPr>
          </a:p>
        </p:txBody>
      </p:sp>
    </p:spTree>
    <p:extLst>
      <p:ext uri="{BB962C8B-B14F-4D97-AF65-F5344CB8AC3E}">
        <p14:creationId xmlns:p14="http://schemas.microsoft.com/office/powerpoint/2010/main" val="2070256615"/>
      </p:ext>
    </p:extLst>
  </p:cSld>
  <p:clrMapOvr>
    <a:masterClrMapping/>
  </p:clrMapOvr>
  <p:transition spd="slow">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D4AF10D-219E-4216-AD20-B8FFDDCBA36E}"/>
              </a:ext>
            </a:extLst>
          </p:cNvPr>
          <p:cNvSpPr>
            <a:spLocks noGrp="1" noChangeArrowheads="1"/>
          </p:cNvSpPr>
          <p:nvPr>
            <p:ph type="ctrTitle"/>
          </p:nvPr>
        </p:nvSpPr>
        <p:spPr>
          <a:xfrm>
            <a:off x="4489156" y="76200"/>
            <a:ext cx="6807200" cy="2667000"/>
          </a:xfrm>
        </p:spPr>
        <p:txBody>
          <a:bodyPr/>
          <a:lstStyle/>
          <a:p>
            <a:pPr algn="ctr" eaLnBrk="1" fontAlgn="auto" hangingPunct="1">
              <a:spcAft>
                <a:spcPts val="0"/>
              </a:spcAft>
              <a:defRPr/>
            </a:pPr>
            <a:br>
              <a:rPr lang="en-US" sz="6600" dirty="0">
                <a:solidFill>
                  <a:srgbClr val="FFD03B"/>
                </a:solidFill>
                <a:latin typeface="Georgia" panose="02040502050405020303" pitchFamily="18" charset="0"/>
              </a:rPr>
            </a:br>
            <a:br>
              <a:rPr lang="en-US" sz="6600" dirty="0">
                <a:solidFill>
                  <a:srgbClr val="FFD03B"/>
                </a:solidFill>
                <a:latin typeface="Georgia" panose="02040502050405020303" pitchFamily="18" charset="0"/>
              </a:rPr>
            </a:br>
            <a:br>
              <a:rPr lang="en-US" sz="6600" dirty="0">
                <a:solidFill>
                  <a:srgbClr val="FFD03B"/>
                </a:solidFill>
                <a:latin typeface="Georgia" panose="02040502050405020303" pitchFamily="18" charset="0"/>
              </a:rPr>
            </a:br>
            <a:r>
              <a:rPr lang="en-US" sz="6600" dirty="0">
                <a:solidFill>
                  <a:srgbClr val="FFD03B"/>
                </a:solidFill>
                <a:latin typeface="Georgia" panose="02040502050405020303" pitchFamily="18" charset="0"/>
              </a:rPr>
              <a:t>fine arts</a:t>
            </a:r>
            <a:br>
              <a:rPr lang="en-US" dirty="0">
                <a:solidFill>
                  <a:srgbClr val="FFC000"/>
                </a:solidFill>
                <a:latin typeface="Georgia" panose="02040502050405020303" pitchFamily="18" charset="0"/>
              </a:rPr>
            </a:br>
            <a:r>
              <a:rPr lang="en-US" dirty="0">
                <a:solidFill>
                  <a:srgbClr val="FFC000"/>
                </a:solidFill>
              </a:rPr>
              <a:t> </a:t>
            </a:r>
          </a:p>
        </p:txBody>
      </p:sp>
      <p:sp>
        <p:nvSpPr>
          <p:cNvPr id="20483" name="Rectangle 3">
            <a:extLst>
              <a:ext uri="{FF2B5EF4-FFF2-40B4-BE49-F238E27FC236}">
                <a16:creationId xmlns:a16="http://schemas.microsoft.com/office/drawing/2014/main" id="{3324BAD4-2F0D-41C8-9347-D94631917381}"/>
              </a:ext>
            </a:extLst>
          </p:cNvPr>
          <p:cNvSpPr>
            <a:spLocks noGrp="1"/>
          </p:cNvSpPr>
          <p:nvPr>
            <p:ph type="subTitle" idx="1"/>
          </p:nvPr>
        </p:nvSpPr>
        <p:spPr>
          <a:xfrm>
            <a:off x="4953001" y="2133600"/>
            <a:ext cx="5943600" cy="2756899"/>
          </a:xfrm>
        </p:spPr>
        <p:txBody>
          <a:bodyPr/>
          <a:lstStyle/>
          <a:p>
            <a:pPr eaLnBrk="1" hangingPunct="1"/>
            <a:endParaRPr lang="en-US" altLang="en-US" dirty="0">
              <a:latin typeface="Georgia" panose="02040502050405020303" pitchFamily="18" charset="0"/>
            </a:endParaRPr>
          </a:p>
          <a:p>
            <a:pPr algn="ctr" eaLnBrk="1" hangingPunct="1"/>
            <a:r>
              <a:rPr lang="en-US" altLang="en-US" sz="5400" dirty="0">
                <a:latin typeface="Georgia" panose="02040502050405020303" pitchFamily="18" charset="0"/>
              </a:rPr>
              <a:t> </a:t>
            </a:r>
            <a:r>
              <a:rPr lang="en-US" altLang="en-US" sz="6600" dirty="0">
                <a:latin typeface="Georgia" panose="02040502050405020303" pitchFamily="18" charset="0"/>
              </a:rPr>
              <a:t>LaMurl Morris</a:t>
            </a:r>
          </a:p>
          <a:p>
            <a:pPr algn="ctr" eaLnBrk="1" hangingPunct="1"/>
            <a:r>
              <a:rPr lang="en-US" altLang="en-US" sz="3200" dirty="0">
                <a:latin typeface="Georgia" panose="02040502050405020303" pitchFamily="18" charset="0"/>
              </a:rPr>
              <a:t>Director of Fine Arts</a:t>
            </a:r>
            <a:endParaRPr lang="en-US" altLang="en-US" sz="5400" dirty="0">
              <a:latin typeface="Georgia" panose="02040502050405020303" pitchFamily="18" charset="0"/>
            </a:endParaRPr>
          </a:p>
          <a:p>
            <a:pPr eaLnBrk="1" hangingPunct="1"/>
            <a:endParaRPr lang="en-US" altLang="en-US" sz="3200" dirty="0">
              <a:latin typeface="Georgia" panose="02040502050405020303" pitchFamily="18" charset="0"/>
            </a:endParaRPr>
          </a:p>
          <a:p>
            <a:pPr eaLnBrk="1" hangingPunct="1"/>
            <a:endParaRPr lang="en-US" altLang="en-US" dirty="0">
              <a:latin typeface="Georgia" panose="02040502050405020303" pitchFamily="18" charset="0"/>
            </a:endParaRPr>
          </a:p>
          <a:p>
            <a:pPr eaLnBrk="1" hangingPunct="1"/>
            <a:endParaRPr lang="en-US" altLang="en-US" dirty="0">
              <a:latin typeface="Georgia" panose="02040502050405020303" pitchFamily="18" charset="0"/>
            </a:endParaRPr>
          </a:p>
          <a:p>
            <a:pPr eaLnBrk="1" hangingPunct="1"/>
            <a:endParaRPr lang="en-US" altLang="en-US" dirty="0">
              <a:latin typeface="Georgia" panose="02040502050405020303" pitchFamily="18" charset="0"/>
            </a:endParaRPr>
          </a:p>
        </p:txBody>
      </p:sp>
      <p:pic>
        <p:nvPicPr>
          <p:cNvPr id="3" name="Picture 2" descr="Logo&#10;&#10;Description automatically generated">
            <a:extLst>
              <a:ext uri="{FF2B5EF4-FFF2-40B4-BE49-F238E27FC236}">
                <a16:creationId xmlns:a16="http://schemas.microsoft.com/office/drawing/2014/main" id="{756267DF-BBCB-4782-9CFD-3C6433512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3" y="533400"/>
            <a:ext cx="3508657" cy="4357099"/>
          </a:xfrm>
          <a:prstGeom prst="rect">
            <a:avLst/>
          </a:prstGeom>
        </p:spPr>
      </p:pic>
    </p:spTree>
    <p:extLst>
      <p:ext uri="{BB962C8B-B14F-4D97-AF65-F5344CB8AC3E}">
        <p14:creationId xmlns:p14="http://schemas.microsoft.com/office/powerpoint/2010/main" val="1643556902"/>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761999"/>
            <a:ext cx="9652000" cy="701675"/>
          </a:xfrm>
        </p:spPr>
        <p:txBody>
          <a:bodyPr>
            <a:noAutofit/>
          </a:bodyPr>
          <a:lstStyle/>
          <a:p>
            <a:r>
              <a:rPr lang="en-US" sz="4400" dirty="0">
                <a:solidFill>
                  <a:srgbClr val="FFC000"/>
                </a:solidFill>
              </a:rPr>
              <a:t>Fine Arts opportunities for 2021-2022</a:t>
            </a:r>
          </a:p>
        </p:txBody>
      </p:sp>
      <p:sp>
        <p:nvSpPr>
          <p:cNvPr id="4" name="Content Placeholder 3">
            <a:extLst>
              <a:ext uri="{FF2B5EF4-FFF2-40B4-BE49-F238E27FC236}">
                <a16:creationId xmlns:a16="http://schemas.microsoft.com/office/drawing/2014/main" id="{3758BAAE-7BB1-44AB-B665-C57854477D68}"/>
              </a:ext>
            </a:extLst>
          </p:cNvPr>
          <p:cNvSpPr>
            <a:spLocks noGrp="1"/>
          </p:cNvSpPr>
          <p:nvPr>
            <p:ph idx="1"/>
          </p:nvPr>
        </p:nvSpPr>
        <p:spPr>
          <a:xfrm>
            <a:off x="609600" y="1690687"/>
            <a:ext cx="9652000" cy="4846638"/>
          </a:xfrm>
        </p:spPr>
        <p:txBody>
          <a:bodyPr/>
          <a:lstStyle/>
          <a:p>
            <a:r>
              <a:rPr lang="en-US" sz="3600" dirty="0">
                <a:solidFill>
                  <a:srgbClr val="002060"/>
                </a:solidFill>
              </a:rPr>
              <a:t>Auditions for </a:t>
            </a:r>
            <a:r>
              <a:rPr lang="en-US" sz="3600" i="1" dirty="0">
                <a:solidFill>
                  <a:srgbClr val="002060"/>
                </a:solidFill>
              </a:rPr>
              <a:t>Singin’ in the Rain</a:t>
            </a:r>
            <a:r>
              <a:rPr lang="en-US" sz="3600" dirty="0">
                <a:solidFill>
                  <a:srgbClr val="002060"/>
                </a:solidFill>
              </a:rPr>
              <a:t> and/or </a:t>
            </a:r>
            <a:br>
              <a:rPr lang="en-US" sz="3600" dirty="0">
                <a:solidFill>
                  <a:srgbClr val="002060"/>
                </a:solidFill>
              </a:rPr>
            </a:br>
            <a:r>
              <a:rPr lang="en-US" sz="3600" i="1" dirty="0">
                <a:solidFill>
                  <a:srgbClr val="002060"/>
                </a:solidFill>
              </a:rPr>
              <a:t>The Sound of Music</a:t>
            </a:r>
          </a:p>
          <a:p>
            <a:endParaRPr lang="en-US" sz="3600" i="1" dirty="0">
              <a:solidFill>
                <a:srgbClr val="002060"/>
              </a:solidFill>
            </a:endParaRPr>
          </a:p>
          <a:p>
            <a:r>
              <a:rPr lang="en-US" sz="3600" dirty="0">
                <a:solidFill>
                  <a:srgbClr val="002060"/>
                </a:solidFill>
              </a:rPr>
              <a:t>Join the </a:t>
            </a:r>
            <a:r>
              <a:rPr lang="en-US" sz="3600" dirty="0" err="1">
                <a:solidFill>
                  <a:srgbClr val="002060"/>
                </a:solidFill>
              </a:rPr>
              <a:t>Improvables</a:t>
            </a:r>
            <a:r>
              <a:rPr lang="en-US" sz="3600" dirty="0">
                <a:solidFill>
                  <a:srgbClr val="002060"/>
                </a:solidFill>
              </a:rPr>
              <a:t>!</a:t>
            </a:r>
          </a:p>
          <a:p>
            <a:endParaRPr lang="en-US" dirty="0">
              <a:solidFill>
                <a:srgbClr val="002060"/>
              </a:solidFill>
            </a:endParaRPr>
          </a:p>
          <a:p>
            <a:endParaRPr lang="en-US" dirty="0">
              <a:solidFill>
                <a:srgbClr val="002060"/>
              </a:solidFill>
            </a:endParaRPr>
          </a:p>
        </p:txBody>
      </p:sp>
      <p:pic>
        <p:nvPicPr>
          <p:cNvPr id="5" name="Picture 4" descr="A group of people standing on a stage&#10;&#10;Description automatically generated with medium confidence">
            <a:extLst>
              <a:ext uri="{FF2B5EF4-FFF2-40B4-BE49-F238E27FC236}">
                <a16:creationId xmlns:a16="http://schemas.microsoft.com/office/drawing/2014/main" id="{5A2A9CC4-0B20-4454-A425-4BB61C975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215" y="2743200"/>
            <a:ext cx="5341185" cy="3565525"/>
          </a:xfrm>
          <a:prstGeom prst="rect">
            <a:avLst/>
          </a:prstGeom>
        </p:spPr>
      </p:pic>
    </p:spTree>
    <p:extLst>
      <p:ext uri="{BB962C8B-B14F-4D97-AF65-F5344CB8AC3E}">
        <p14:creationId xmlns:p14="http://schemas.microsoft.com/office/powerpoint/2010/main" val="4000163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761999"/>
            <a:ext cx="9652000" cy="701675"/>
          </a:xfrm>
        </p:spPr>
        <p:txBody>
          <a:bodyPr>
            <a:noAutofit/>
          </a:bodyPr>
          <a:lstStyle/>
          <a:p>
            <a:r>
              <a:rPr lang="en-US" sz="4400" dirty="0">
                <a:solidFill>
                  <a:srgbClr val="FFC000"/>
                </a:solidFill>
              </a:rPr>
              <a:t>The importance of Volunteer </a:t>
            </a:r>
            <a:br>
              <a:rPr lang="en-US" sz="4400" dirty="0">
                <a:solidFill>
                  <a:srgbClr val="FFC000"/>
                </a:solidFill>
              </a:rPr>
            </a:br>
            <a:r>
              <a:rPr lang="en-US" sz="4400" dirty="0">
                <a:solidFill>
                  <a:srgbClr val="FFC000"/>
                </a:solidFill>
              </a:rPr>
              <a:t>service hours</a:t>
            </a:r>
          </a:p>
        </p:txBody>
      </p:sp>
      <p:sp>
        <p:nvSpPr>
          <p:cNvPr id="4" name="Content Placeholder 3">
            <a:extLst>
              <a:ext uri="{FF2B5EF4-FFF2-40B4-BE49-F238E27FC236}">
                <a16:creationId xmlns:a16="http://schemas.microsoft.com/office/drawing/2014/main" id="{3758BAAE-7BB1-44AB-B665-C57854477D68}"/>
              </a:ext>
            </a:extLst>
          </p:cNvPr>
          <p:cNvSpPr>
            <a:spLocks noGrp="1"/>
          </p:cNvSpPr>
          <p:nvPr>
            <p:ph idx="1"/>
          </p:nvPr>
        </p:nvSpPr>
        <p:spPr>
          <a:xfrm>
            <a:off x="609600" y="1676401"/>
            <a:ext cx="9652000" cy="4860924"/>
          </a:xfrm>
        </p:spPr>
        <p:txBody>
          <a:bodyPr/>
          <a:lstStyle/>
          <a:p>
            <a:r>
              <a:rPr lang="en-US" sz="3200" dirty="0">
                <a:solidFill>
                  <a:srgbClr val="002060"/>
                </a:solidFill>
              </a:rPr>
              <a:t> 20 hours required for senior year</a:t>
            </a:r>
          </a:p>
          <a:p>
            <a:endParaRPr lang="en-US" sz="3200" dirty="0">
              <a:solidFill>
                <a:srgbClr val="002060"/>
              </a:solidFill>
            </a:endParaRPr>
          </a:p>
          <a:p>
            <a:r>
              <a:rPr lang="en-US" sz="3200" dirty="0">
                <a:solidFill>
                  <a:srgbClr val="002060"/>
                </a:solidFill>
              </a:rPr>
              <a:t> Important for college and </a:t>
            </a:r>
            <a:br>
              <a:rPr lang="en-US" sz="3200" dirty="0">
                <a:solidFill>
                  <a:srgbClr val="002060"/>
                </a:solidFill>
              </a:rPr>
            </a:br>
            <a:r>
              <a:rPr lang="en-US" sz="3200" dirty="0">
                <a:solidFill>
                  <a:srgbClr val="002060"/>
                </a:solidFill>
              </a:rPr>
              <a:t> scholarship applications</a:t>
            </a:r>
          </a:p>
          <a:p>
            <a:endParaRPr lang="en-US" sz="3200" dirty="0">
              <a:solidFill>
                <a:srgbClr val="002060"/>
              </a:solidFill>
            </a:endParaRPr>
          </a:p>
          <a:p>
            <a:r>
              <a:rPr lang="en-US" sz="3200" dirty="0">
                <a:solidFill>
                  <a:srgbClr val="002060"/>
                </a:solidFill>
              </a:rPr>
              <a:t> Volunteer Service Hours Form </a:t>
            </a:r>
            <a:br>
              <a:rPr lang="en-US" sz="3200" dirty="0">
                <a:solidFill>
                  <a:srgbClr val="002060"/>
                </a:solidFill>
              </a:rPr>
            </a:br>
            <a:r>
              <a:rPr lang="en-US" sz="3200" dirty="0">
                <a:solidFill>
                  <a:srgbClr val="002060"/>
                </a:solidFill>
              </a:rPr>
              <a:t> on the PACS website</a:t>
            </a:r>
          </a:p>
          <a:p>
            <a:endParaRPr lang="en-US" dirty="0">
              <a:solidFill>
                <a:srgbClr val="002060"/>
              </a:solidFill>
            </a:endParaRPr>
          </a:p>
          <a:p>
            <a:endParaRPr lang="en-US" dirty="0">
              <a:solidFill>
                <a:srgbClr val="002060"/>
              </a:solidFill>
            </a:endParaRPr>
          </a:p>
        </p:txBody>
      </p:sp>
      <p:pic>
        <p:nvPicPr>
          <p:cNvPr id="5" name="Picture 4" descr="A group of women smiling&#10;&#10;Description automatically generated with low confidence">
            <a:extLst>
              <a:ext uri="{FF2B5EF4-FFF2-40B4-BE49-F238E27FC236}">
                <a16:creationId xmlns:a16="http://schemas.microsoft.com/office/drawing/2014/main" id="{EB5C5FE8-8257-478F-A0FD-D32D9181EC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400" y="2620963"/>
            <a:ext cx="5285975" cy="2971800"/>
          </a:xfrm>
          <a:prstGeom prst="rect">
            <a:avLst/>
          </a:prstGeom>
        </p:spPr>
      </p:pic>
    </p:spTree>
    <p:extLst>
      <p:ext uri="{BB962C8B-B14F-4D97-AF65-F5344CB8AC3E}">
        <p14:creationId xmlns:p14="http://schemas.microsoft.com/office/powerpoint/2010/main" val="1081595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D4AF10D-219E-4216-AD20-B8FFDDCBA36E}"/>
              </a:ext>
            </a:extLst>
          </p:cNvPr>
          <p:cNvSpPr>
            <a:spLocks noGrp="1" noChangeArrowheads="1"/>
          </p:cNvSpPr>
          <p:nvPr>
            <p:ph type="ctrTitle"/>
          </p:nvPr>
        </p:nvSpPr>
        <p:spPr>
          <a:xfrm>
            <a:off x="4489156" y="76200"/>
            <a:ext cx="6807200" cy="2667000"/>
          </a:xfrm>
        </p:spPr>
        <p:txBody>
          <a:bodyPr/>
          <a:lstStyle/>
          <a:p>
            <a:pPr algn="ctr" eaLnBrk="1" fontAlgn="auto" hangingPunct="1">
              <a:spcAft>
                <a:spcPts val="0"/>
              </a:spcAft>
              <a:defRPr/>
            </a:pPr>
            <a:br>
              <a:rPr lang="en-US" sz="6600" dirty="0">
                <a:solidFill>
                  <a:srgbClr val="FFD03B"/>
                </a:solidFill>
                <a:latin typeface="Georgia" panose="02040502050405020303" pitchFamily="18" charset="0"/>
              </a:rPr>
            </a:br>
            <a:br>
              <a:rPr lang="en-US" sz="6600" dirty="0">
                <a:solidFill>
                  <a:srgbClr val="FFD03B"/>
                </a:solidFill>
                <a:latin typeface="Georgia" panose="02040502050405020303" pitchFamily="18" charset="0"/>
              </a:rPr>
            </a:br>
            <a:br>
              <a:rPr lang="en-US" sz="6600" dirty="0">
                <a:solidFill>
                  <a:srgbClr val="FFD03B"/>
                </a:solidFill>
                <a:latin typeface="Georgia" panose="02040502050405020303" pitchFamily="18" charset="0"/>
              </a:rPr>
            </a:br>
            <a:r>
              <a:rPr lang="en-US" sz="6600" dirty="0">
                <a:solidFill>
                  <a:srgbClr val="FFD03B"/>
                </a:solidFill>
                <a:latin typeface="Georgia" panose="02040502050405020303" pitchFamily="18" charset="0"/>
              </a:rPr>
              <a:t>Discipleship</a:t>
            </a:r>
            <a:br>
              <a:rPr lang="en-US" dirty="0">
                <a:solidFill>
                  <a:srgbClr val="FFC000"/>
                </a:solidFill>
                <a:latin typeface="Georgia" panose="02040502050405020303" pitchFamily="18" charset="0"/>
              </a:rPr>
            </a:br>
            <a:r>
              <a:rPr lang="en-US" dirty="0">
                <a:solidFill>
                  <a:srgbClr val="FFC000"/>
                </a:solidFill>
              </a:rPr>
              <a:t> </a:t>
            </a:r>
          </a:p>
        </p:txBody>
      </p:sp>
      <p:sp>
        <p:nvSpPr>
          <p:cNvPr id="20483" name="Rectangle 3">
            <a:extLst>
              <a:ext uri="{FF2B5EF4-FFF2-40B4-BE49-F238E27FC236}">
                <a16:creationId xmlns:a16="http://schemas.microsoft.com/office/drawing/2014/main" id="{3324BAD4-2F0D-41C8-9347-D94631917381}"/>
              </a:ext>
            </a:extLst>
          </p:cNvPr>
          <p:cNvSpPr>
            <a:spLocks noGrp="1"/>
          </p:cNvSpPr>
          <p:nvPr>
            <p:ph type="subTitle" idx="1"/>
          </p:nvPr>
        </p:nvSpPr>
        <p:spPr>
          <a:xfrm>
            <a:off x="5335293" y="2133600"/>
            <a:ext cx="5114925" cy="2756899"/>
          </a:xfrm>
        </p:spPr>
        <p:txBody>
          <a:bodyPr/>
          <a:lstStyle/>
          <a:p>
            <a:pPr eaLnBrk="1" hangingPunct="1"/>
            <a:endParaRPr lang="en-US" altLang="en-US" dirty="0">
              <a:latin typeface="Georgia" panose="02040502050405020303" pitchFamily="18" charset="0"/>
            </a:endParaRPr>
          </a:p>
          <a:p>
            <a:pPr algn="ctr" eaLnBrk="1" hangingPunct="1"/>
            <a:r>
              <a:rPr lang="en-US" altLang="en-US" sz="5400" dirty="0">
                <a:latin typeface="Georgia" panose="02040502050405020303" pitchFamily="18" charset="0"/>
              </a:rPr>
              <a:t> </a:t>
            </a:r>
            <a:r>
              <a:rPr lang="en-US" altLang="en-US" sz="6600" dirty="0">
                <a:latin typeface="Georgia" panose="02040502050405020303" pitchFamily="18" charset="0"/>
              </a:rPr>
              <a:t>Brandt Akin</a:t>
            </a:r>
          </a:p>
          <a:p>
            <a:pPr algn="ctr" eaLnBrk="1" hangingPunct="1"/>
            <a:r>
              <a:rPr lang="en-US" altLang="en-US" sz="3200" dirty="0">
                <a:latin typeface="Georgia" panose="02040502050405020303" pitchFamily="18" charset="0"/>
              </a:rPr>
              <a:t>Director of Spiritual Life</a:t>
            </a:r>
            <a:r>
              <a:rPr lang="en-US" altLang="en-US" sz="5400" dirty="0">
                <a:latin typeface="Georgia" panose="02040502050405020303" pitchFamily="18" charset="0"/>
              </a:rPr>
              <a:t> </a:t>
            </a:r>
          </a:p>
          <a:p>
            <a:pPr eaLnBrk="1" hangingPunct="1"/>
            <a:endParaRPr lang="en-US" altLang="en-US" sz="3200" dirty="0">
              <a:latin typeface="Georgia" panose="02040502050405020303" pitchFamily="18" charset="0"/>
            </a:endParaRPr>
          </a:p>
          <a:p>
            <a:pPr eaLnBrk="1" hangingPunct="1"/>
            <a:endParaRPr lang="en-US" altLang="en-US" dirty="0">
              <a:latin typeface="Georgia" panose="02040502050405020303" pitchFamily="18" charset="0"/>
            </a:endParaRPr>
          </a:p>
          <a:p>
            <a:pPr eaLnBrk="1" hangingPunct="1"/>
            <a:endParaRPr lang="en-US" altLang="en-US" dirty="0">
              <a:latin typeface="Georgia" panose="02040502050405020303" pitchFamily="18" charset="0"/>
            </a:endParaRPr>
          </a:p>
          <a:p>
            <a:pPr eaLnBrk="1" hangingPunct="1"/>
            <a:endParaRPr lang="en-US" altLang="en-US" dirty="0">
              <a:latin typeface="Georgia" panose="02040502050405020303" pitchFamily="18" charset="0"/>
            </a:endParaRPr>
          </a:p>
        </p:txBody>
      </p:sp>
      <p:pic>
        <p:nvPicPr>
          <p:cNvPr id="3" name="Picture 2" descr="Logo&#10;&#10;Description automatically generated">
            <a:extLst>
              <a:ext uri="{FF2B5EF4-FFF2-40B4-BE49-F238E27FC236}">
                <a16:creationId xmlns:a16="http://schemas.microsoft.com/office/drawing/2014/main" id="{756267DF-BBCB-4782-9CFD-3C6433512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3" y="533400"/>
            <a:ext cx="3508657" cy="4357099"/>
          </a:xfrm>
          <a:prstGeom prst="rect">
            <a:avLst/>
          </a:prstGeom>
        </p:spPr>
      </p:pic>
    </p:spTree>
    <p:extLst>
      <p:ext uri="{BB962C8B-B14F-4D97-AF65-F5344CB8AC3E}">
        <p14:creationId xmlns:p14="http://schemas.microsoft.com/office/powerpoint/2010/main" val="1513631933"/>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D4AF10D-219E-4216-AD20-B8FFDDCBA36E}"/>
              </a:ext>
            </a:extLst>
          </p:cNvPr>
          <p:cNvSpPr>
            <a:spLocks noGrp="1" noChangeArrowheads="1"/>
          </p:cNvSpPr>
          <p:nvPr>
            <p:ph type="ctrTitle"/>
          </p:nvPr>
        </p:nvSpPr>
        <p:spPr>
          <a:xfrm>
            <a:off x="4489156" y="76200"/>
            <a:ext cx="6807200" cy="2667000"/>
          </a:xfrm>
        </p:spPr>
        <p:txBody>
          <a:bodyPr/>
          <a:lstStyle/>
          <a:p>
            <a:pPr algn="ctr" eaLnBrk="1" fontAlgn="auto" hangingPunct="1">
              <a:spcAft>
                <a:spcPts val="0"/>
              </a:spcAft>
              <a:defRPr/>
            </a:pPr>
            <a:br>
              <a:rPr lang="en-US" sz="6600" dirty="0">
                <a:solidFill>
                  <a:srgbClr val="FFD03B"/>
                </a:solidFill>
                <a:latin typeface="Georgia" panose="02040502050405020303" pitchFamily="18" charset="0"/>
              </a:rPr>
            </a:br>
            <a:br>
              <a:rPr lang="en-US" sz="6600" dirty="0">
                <a:solidFill>
                  <a:srgbClr val="FFD03B"/>
                </a:solidFill>
                <a:latin typeface="Georgia" panose="02040502050405020303" pitchFamily="18" charset="0"/>
              </a:rPr>
            </a:br>
            <a:br>
              <a:rPr lang="en-US" sz="6600" dirty="0">
                <a:solidFill>
                  <a:srgbClr val="FFD03B"/>
                </a:solidFill>
                <a:latin typeface="Georgia" panose="02040502050405020303" pitchFamily="18" charset="0"/>
              </a:rPr>
            </a:br>
            <a:r>
              <a:rPr lang="en-US" sz="6600" dirty="0">
                <a:solidFill>
                  <a:srgbClr val="FFD03B"/>
                </a:solidFill>
                <a:latin typeface="Georgia" panose="02040502050405020303" pitchFamily="18" charset="0"/>
              </a:rPr>
              <a:t>Athletics</a:t>
            </a:r>
            <a:br>
              <a:rPr lang="en-US" dirty="0">
                <a:solidFill>
                  <a:srgbClr val="FFC000"/>
                </a:solidFill>
                <a:latin typeface="Georgia" panose="02040502050405020303" pitchFamily="18" charset="0"/>
              </a:rPr>
            </a:br>
            <a:r>
              <a:rPr lang="en-US" dirty="0">
                <a:solidFill>
                  <a:srgbClr val="FFC000"/>
                </a:solidFill>
              </a:rPr>
              <a:t> </a:t>
            </a:r>
          </a:p>
        </p:txBody>
      </p:sp>
      <p:sp>
        <p:nvSpPr>
          <p:cNvPr id="20483" name="Rectangle 3">
            <a:extLst>
              <a:ext uri="{FF2B5EF4-FFF2-40B4-BE49-F238E27FC236}">
                <a16:creationId xmlns:a16="http://schemas.microsoft.com/office/drawing/2014/main" id="{3324BAD4-2F0D-41C8-9347-D94631917381}"/>
              </a:ext>
            </a:extLst>
          </p:cNvPr>
          <p:cNvSpPr>
            <a:spLocks noGrp="1"/>
          </p:cNvSpPr>
          <p:nvPr>
            <p:ph type="subTitle" idx="1"/>
          </p:nvPr>
        </p:nvSpPr>
        <p:spPr>
          <a:xfrm>
            <a:off x="4343400" y="2133600"/>
            <a:ext cx="7086599" cy="2756899"/>
          </a:xfrm>
        </p:spPr>
        <p:txBody>
          <a:bodyPr/>
          <a:lstStyle/>
          <a:p>
            <a:pPr eaLnBrk="1" hangingPunct="1"/>
            <a:endParaRPr lang="en-US" altLang="en-US" dirty="0">
              <a:latin typeface="Georgia" panose="02040502050405020303" pitchFamily="18" charset="0"/>
            </a:endParaRPr>
          </a:p>
          <a:p>
            <a:pPr algn="ctr" eaLnBrk="1" hangingPunct="1"/>
            <a:r>
              <a:rPr lang="en-US" altLang="en-US" sz="5400" dirty="0">
                <a:latin typeface="Georgia" panose="02040502050405020303" pitchFamily="18" charset="0"/>
              </a:rPr>
              <a:t> </a:t>
            </a:r>
            <a:r>
              <a:rPr lang="en-US" altLang="en-US" sz="6600" dirty="0">
                <a:latin typeface="Georgia" panose="02040502050405020303" pitchFamily="18" charset="0"/>
              </a:rPr>
              <a:t>Richard Ricketts</a:t>
            </a:r>
          </a:p>
          <a:p>
            <a:pPr algn="ctr" eaLnBrk="1" hangingPunct="1"/>
            <a:r>
              <a:rPr lang="en-US" altLang="en-US" sz="3200" dirty="0">
                <a:latin typeface="Georgia" panose="02040502050405020303" pitchFamily="18" charset="0"/>
              </a:rPr>
              <a:t>Athletic Director</a:t>
            </a:r>
            <a:endParaRPr lang="en-US" altLang="en-US" sz="5400" dirty="0">
              <a:latin typeface="Georgia" panose="02040502050405020303" pitchFamily="18" charset="0"/>
            </a:endParaRPr>
          </a:p>
          <a:p>
            <a:pPr eaLnBrk="1" hangingPunct="1"/>
            <a:endParaRPr lang="en-US" altLang="en-US" sz="3200" dirty="0">
              <a:latin typeface="Georgia" panose="02040502050405020303" pitchFamily="18" charset="0"/>
            </a:endParaRPr>
          </a:p>
          <a:p>
            <a:pPr eaLnBrk="1" hangingPunct="1"/>
            <a:endParaRPr lang="en-US" altLang="en-US" dirty="0">
              <a:latin typeface="Georgia" panose="02040502050405020303" pitchFamily="18" charset="0"/>
            </a:endParaRPr>
          </a:p>
          <a:p>
            <a:pPr eaLnBrk="1" hangingPunct="1"/>
            <a:endParaRPr lang="en-US" altLang="en-US" dirty="0">
              <a:latin typeface="Georgia" panose="02040502050405020303" pitchFamily="18" charset="0"/>
            </a:endParaRPr>
          </a:p>
          <a:p>
            <a:pPr eaLnBrk="1" hangingPunct="1"/>
            <a:endParaRPr lang="en-US" altLang="en-US" dirty="0">
              <a:latin typeface="Georgia" panose="02040502050405020303" pitchFamily="18" charset="0"/>
            </a:endParaRPr>
          </a:p>
        </p:txBody>
      </p:sp>
      <p:pic>
        <p:nvPicPr>
          <p:cNvPr id="3" name="Picture 2" descr="Logo&#10;&#10;Description automatically generated">
            <a:extLst>
              <a:ext uri="{FF2B5EF4-FFF2-40B4-BE49-F238E27FC236}">
                <a16:creationId xmlns:a16="http://schemas.microsoft.com/office/drawing/2014/main" id="{756267DF-BBCB-4782-9CFD-3C6433512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3" y="533400"/>
            <a:ext cx="3508657" cy="4357099"/>
          </a:xfrm>
          <a:prstGeom prst="rect">
            <a:avLst/>
          </a:prstGeom>
        </p:spPr>
      </p:pic>
    </p:spTree>
    <p:extLst>
      <p:ext uri="{BB962C8B-B14F-4D97-AF65-F5344CB8AC3E}">
        <p14:creationId xmlns:p14="http://schemas.microsoft.com/office/powerpoint/2010/main" val="3077262276"/>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761999"/>
            <a:ext cx="9652000" cy="701675"/>
          </a:xfrm>
        </p:spPr>
        <p:txBody>
          <a:bodyPr>
            <a:noAutofit/>
          </a:bodyPr>
          <a:lstStyle/>
          <a:p>
            <a:r>
              <a:rPr lang="en-US" sz="4400" dirty="0">
                <a:solidFill>
                  <a:srgbClr val="FFC000"/>
                </a:solidFill>
              </a:rPr>
              <a:t>Senior Fall sports picture day &amp; senior banners</a:t>
            </a:r>
          </a:p>
        </p:txBody>
      </p:sp>
      <p:sp>
        <p:nvSpPr>
          <p:cNvPr id="4" name="Content Placeholder 3">
            <a:extLst>
              <a:ext uri="{FF2B5EF4-FFF2-40B4-BE49-F238E27FC236}">
                <a16:creationId xmlns:a16="http://schemas.microsoft.com/office/drawing/2014/main" id="{3758BAAE-7BB1-44AB-B665-C57854477D68}"/>
              </a:ext>
            </a:extLst>
          </p:cNvPr>
          <p:cNvSpPr>
            <a:spLocks noGrp="1"/>
          </p:cNvSpPr>
          <p:nvPr>
            <p:ph idx="1"/>
          </p:nvPr>
        </p:nvSpPr>
        <p:spPr>
          <a:xfrm>
            <a:off x="457200" y="1143000"/>
            <a:ext cx="9982200" cy="5334001"/>
          </a:xfrm>
        </p:spPr>
        <p:txBody>
          <a:bodyPr/>
          <a:lstStyle/>
          <a:p>
            <a:pPr marL="0" indent="0">
              <a:buNone/>
            </a:pPr>
            <a:endParaRPr lang="en-US" dirty="0">
              <a:solidFill>
                <a:srgbClr val="002060"/>
              </a:solidFill>
            </a:endParaRPr>
          </a:p>
          <a:p>
            <a:r>
              <a:rPr lang="en-US" sz="2800" dirty="0">
                <a:solidFill>
                  <a:srgbClr val="002060"/>
                </a:solidFill>
              </a:rPr>
              <a:t> Tuesday, July 27 – 5:00 pm</a:t>
            </a:r>
          </a:p>
          <a:p>
            <a:pPr marL="0" indent="0">
              <a:buNone/>
            </a:pPr>
            <a:endParaRPr lang="en-US" sz="2800" dirty="0">
              <a:solidFill>
                <a:srgbClr val="002060"/>
              </a:solidFill>
            </a:endParaRPr>
          </a:p>
          <a:p>
            <a:r>
              <a:rPr lang="en-US" sz="2800" dirty="0">
                <a:solidFill>
                  <a:srgbClr val="002060"/>
                </a:solidFill>
              </a:rPr>
              <a:t> Individual pictures</a:t>
            </a:r>
          </a:p>
          <a:p>
            <a:pPr marL="0" indent="0">
              <a:buNone/>
            </a:pPr>
            <a:endParaRPr lang="en-US" sz="2800" dirty="0">
              <a:solidFill>
                <a:srgbClr val="002060"/>
              </a:solidFill>
            </a:endParaRPr>
          </a:p>
          <a:p>
            <a:r>
              <a:rPr lang="en-US" sz="2800" dirty="0">
                <a:solidFill>
                  <a:srgbClr val="002060"/>
                </a:solidFill>
              </a:rPr>
              <a:t> Separate day from team pictures</a:t>
            </a:r>
          </a:p>
          <a:p>
            <a:pPr marL="0" indent="0">
              <a:buNone/>
            </a:pPr>
            <a:endParaRPr lang="en-US" sz="2800" dirty="0">
              <a:solidFill>
                <a:srgbClr val="002060"/>
              </a:solidFill>
            </a:endParaRPr>
          </a:p>
          <a:p>
            <a:r>
              <a:rPr lang="en-US" sz="2800" dirty="0">
                <a:solidFill>
                  <a:srgbClr val="002060"/>
                </a:solidFill>
              </a:rPr>
              <a:t> Banners are ordered through athletic department &amp; paid   </a:t>
            </a:r>
          </a:p>
          <a:p>
            <a:pPr marL="0" indent="0">
              <a:buNone/>
            </a:pPr>
            <a:r>
              <a:rPr lang="en-US" sz="2800" dirty="0">
                <a:solidFill>
                  <a:srgbClr val="002060"/>
                </a:solidFill>
              </a:rPr>
              <a:t>    by parents</a:t>
            </a:r>
          </a:p>
          <a:p>
            <a:endParaRPr lang="en-US" dirty="0">
              <a:solidFill>
                <a:srgbClr val="002060"/>
              </a:solidFill>
            </a:endParaRPr>
          </a:p>
        </p:txBody>
      </p:sp>
      <p:pic>
        <p:nvPicPr>
          <p:cNvPr id="6" name="Picture 5" descr="A picture containing text, sport, person, track and field&#10;&#10;Description automatically generated">
            <a:extLst>
              <a:ext uri="{FF2B5EF4-FFF2-40B4-BE49-F238E27FC236}">
                <a16:creationId xmlns:a16="http://schemas.microsoft.com/office/drawing/2014/main" id="{F9EE6FA8-6FFB-4811-BE06-6ED1B4D4F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6648" y="914400"/>
            <a:ext cx="4535752" cy="3027630"/>
          </a:xfrm>
          <a:prstGeom prst="rect">
            <a:avLst/>
          </a:prstGeom>
        </p:spPr>
      </p:pic>
    </p:spTree>
    <p:extLst>
      <p:ext uri="{BB962C8B-B14F-4D97-AF65-F5344CB8AC3E}">
        <p14:creationId xmlns:p14="http://schemas.microsoft.com/office/powerpoint/2010/main" val="3555806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761999"/>
            <a:ext cx="9652000" cy="701675"/>
          </a:xfrm>
        </p:spPr>
        <p:txBody>
          <a:bodyPr>
            <a:normAutofit/>
          </a:bodyPr>
          <a:lstStyle/>
          <a:p>
            <a:r>
              <a:rPr lang="en-US" sz="4400" dirty="0">
                <a:solidFill>
                  <a:srgbClr val="FFC000"/>
                </a:solidFill>
              </a:rPr>
              <a:t>Athletic signings</a:t>
            </a:r>
          </a:p>
        </p:txBody>
      </p:sp>
      <p:sp>
        <p:nvSpPr>
          <p:cNvPr id="4" name="Content Placeholder 3">
            <a:extLst>
              <a:ext uri="{FF2B5EF4-FFF2-40B4-BE49-F238E27FC236}">
                <a16:creationId xmlns:a16="http://schemas.microsoft.com/office/drawing/2014/main" id="{3758BAAE-7BB1-44AB-B665-C57854477D68}"/>
              </a:ext>
            </a:extLst>
          </p:cNvPr>
          <p:cNvSpPr>
            <a:spLocks noGrp="1"/>
          </p:cNvSpPr>
          <p:nvPr>
            <p:ph idx="1"/>
          </p:nvPr>
        </p:nvSpPr>
        <p:spPr>
          <a:xfrm>
            <a:off x="609600" y="1690687"/>
            <a:ext cx="9652000" cy="4846638"/>
          </a:xfrm>
        </p:spPr>
        <p:txBody>
          <a:bodyPr/>
          <a:lstStyle/>
          <a:p>
            <a:r>
              <a:rPr lang="en-US" sz="3200" dirty="0">
                <a:solidFill>
                  <a:srgbClr val="002060"/>
                </a:solidFill>
              </a:rPr>
              <a:t> Contact Coach Ricketts as soon </a:t>
            </a:r>
            <a:br>
              <a:rPr lang="en-US" sz="3200" dirty="0">
                <a:solidFill>
                  <a:srgbClr val="002060"/>
                </a:solidFill>
              </a:rPr>
            </a:br>
            <a:r>
              <a:rPr lang="en-US" sz="3200" dirty="0">
                <a:solidFill>
                  <a:srgbClr val="002060"/>
                </a:solidFill>
              </a:rPr>
              <a:t> as you have made a decision.</a:t>
            </a:r>
          </a:p>
          <a:p>
            <a:endParaRPr lang="en-US" sz="3200" dirty="0">
              <a:solidFill>
                <a:srgbClr val="002060"/>
              </a:solidFill>
            </a:endParaRPr>
          </a:p>
          <a:p>
            <a:r>
              <a:rPr lang="en-US" sz="3200" dirty="0">
                <a:solidFill>
                  <a:srgbClr val="002060"/>
                </a:solidFill>
              </a:rPr>
              <a:t> The athletic department will </a:t>
            </a:r>
            <a:br>
              <a:rPr lang="en-US" sz="3200" dirty="0">
                <a:solidFill>
                  <a:srgbClr val="002060"/>
                </a:solidFill>
              </a:rPr>
            </a:br>
            <a:r>
              <a:rPr lang="en-US" sz="3200" dirty="0">
                <a:solidFill>
                  <a:srgbClr val="002060"/>
                </a:solidFill>
              </a:rPr>
              <a:t>handle all details of the signing day.</a:t>
            </a:r>
          </a:p>
          <a:p>
            <a:endParaRPr lang="en-US" dirty="0">
              <a:solidFill>
                <a:srgbClr val="002060"/>
              </a:solidFill>
            </a:endParaRPr>
          </a:p>
          <a:p>
            <a:pPr marL="0" indent="0">
              <a:buNone/>
            </a:pPr>
            <a:endParaRPr lang="en-US" dirty="0">
              <a:solidFill>
                <a:srgbClr val="002060"/>
              </a:solidFill>
            </a:endParaRPr>
          </a:p>
          <a:p>
            <a:endParaRPr lang="en-US" dirty="0">
              <a:solidFill>
                <a:srgbClr val="002060"/>
              </a:solidFill>
            </a:endParaRPr>
          </a:p>
        </p:txBody>
      </p:sp>
      <p:pic>
        <p:nvPicPr>
          <p:cNvPr id="2" name="Picture 1">
            <a:extLst>
              <a:ext uri="{FF2B5EF4-FFF2-40B4-BE49-F238E27FC236}">
                <a16:creationId xmlns:a16="http://schemas.microsoft.com/office/drawing/2014/main" id="{478686E7-D769-4715-A55F-920F0F8BCC89}"/>
              </a:ext>
            </a:extLst>
          </p:cNvPr>
          <p:cNvPicPr>
            <a:picLocks noChangeAspect="1"/>
          </p:cNvPicPr>
          <p:nvPr/>
        </p:nvPicPr>
        <p:blipFill>
          <a:blip r:embed="rId2"/>
          <a:stretch>
            <a:fillRect/>
          </a:stretch>
        </p:blipFill>
        <p:spPr>
          <a:xfrm>
            <a:off x="7086600" y="320675"/>
            <a:ext cx="4679231" cy="3124200"/>
          </a:xfrm>
          <a:prstGeom prst="rect">
            <a:avLst/>
          </a:prstGeom>
        </p:spPr>
      </p:pic>
    </p:spTree>
    <p:extLst>
      <p:ext uri="{BB962C8B-B14F-4D97-AF65-F5344CB8AC3E}">
        <p14:creationId xmlns:p14="http://schemas.microsoft.com/office/powerpoint/2010/main" val="13374340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D4AF10D-219E-4216-AD20-B8FFDDCBA36E}"/>
              </a:ext>
            </a:extLst>
          </p:cNvPr>
          <p:cNvSpPr>
            <a:spLocks noGrp="1" noChangeArrowheads="1"/>
          </p:cNvSpPr>
          <p:nvPr>
            <p:ph type="ctrTitle"/>
          </p:nvPr>
        </p:nvSpPr>
        <p:spPr>
          <a:xfrm>
            <a:off x="3886200" y="228600"/>
            <a:ext cx="7765754" cy="2667000"/>
          </a:xfrm>
        </p:spPr>
        <p:txBody>
          <a:bodyPr/>
          <a:lstStyle/>
          <a:p>
            <a:pPr algn="ctr" eaLnBrk="1" fontAlgn="auto" hangingPunct="1">
              <a:spcAft>
                <a:spcPts val="0"/>
              </a:spcAft>
              <a:defRPr/>
            </a:pPr>
            <a:br>
              <a:rPr lang="en-US" sz="6600" dirty="0">
                <a:solidFill>
                  <a:srgbClr val="FFD03B"/>
                </a:solidFill>
                <a:latin typeface="Georgia" panose="02040502050405020303" pitchFamily="18" charset="0"/>
              </a:rPr>
            </a:br>
            <a:br>
              <a:rPr lang="en-US" sz="6600" dirty="0">
                <a:solidFill>
                  <a:srgbClr val="FFD03B"/>
                </a:solidFill>
                <a:latin typeface="Georgia" panose="02040502050405020303" pitchFamily="18" charset="0"/>
              </a:rPr>
            </a:br>
            <a:br>
              <a:rPr lang="en-US" sz="6600" dirty="0">
                <a:solidFill>
                  <a:srgbClr val="FFD03B"/>
                </a:solidFill>
                <a:latin typeface="Georgia" panose="02040502050405020303" pitchFamily="18" charset="0"/>
              </a:rPr>
            </a:br>
            <a:r>
              <a:rPr lang="en-US" sz="4800" dirty="0">
                <a:solidFill>
                  <a:srgbClr val="FFD03B"/>
                </a:solidFill>
                <a:latin typeface="Georgia" panose="02040502050405020303" pitchFamily="18" charset="0"/>
              </a:rPr>
              <a:t>student life &amp; ALUMNI RELATIONS</a:t>
            </a:r>
            <a:br>
              <a:rPr lang="en-US" dirty="0">
                <a:solidFill>
                  <a:srgbClr val="FFC000"/>
                </a:solidFill>
                <a:latin typeface="Georgia" panose="02040502050405020303" pitchFamily="18" charset="0"/>
              </a:rPr>
            </a:br>
            <a:r>
              <a:rPr lang="en-US" dirty="0">
                <a:solidFill>
                  <a:srgbClr val="FFC000"/>
                </a:solidFill>
              </a:rPr>
              <a:t> </a:t>
            </a:r>
          </a:p>
        </p:txBody>
      </p:sp>
      <p:sp>
        <p:nvSpPr>
          <p:cNvPr id="20483" name="Rectangle 3">
            <a:extLst>
              <a:ext uri="{FF2B5EF4-FFF2-40B4-BE49-F238E27FC236}">
                <a16:creationId xmlns:a16="http://schemas.microsoft.com/office/drawing/2014/main" id="{3324BAD4-2F0D-41C8-9347-D94631917381}"/>
              </a:ext>
            </a:extLst>
          </p:cNvPr>
          <p:cNvSpPr>
            <a:spLocks noGrp="1"/>
          </p:cNvSpPr>
          <p:nvPr>
            <p:ph type="subTitle" idx="1"/>
          </p:nvPr>
        </p:nvSpPr>
        <p:spPr>
          <a:xfrm>
            <a:off x="4343400" y="2133600"/>
            <a:ext cx="7086599" cy="2756899"/>
          </a:xfrm>
        </p:spPr>
        <p:txBody>
          <a:bodyPr/>
          <a:lstStyle/>
          <a:p>
            <a:pPr eaLnBrk="1" hangingPunct="1"/>
            <a:endParaRPr lang="en-US" altLang="en-US" dirty="0">
              <a:latin typeface="Georgia" panose="02040502050405020303" pitchFamily="18" charset="0"/>
            </a:endParaRPr>
          </a:p>
          <a:p>
            <a:pPr algn="ctr" eaLnBrk="1" hangingPunct="1"/>
            <a:r>
              <a:rPr lang="en-US" altLang="en-US" sz="5400" dirty="0">
                <a:latin typeface="Georgia" panose="02040502050405020303" pitchFamily="18" charset="0"/>
              </a:rPr>
              <a:t> </a:t>
            </a:r>
            <a:r>
              <a:rPr lang="en-US" altLang="en-US" sz="6600" dirty="0">
                <a:latin typeface="Georgia" panose="02040502050405020303" pitchFamily="18" charset="0"/>
              </a:rPr>
              <a:t>Kim Brannon</a:t>
            </a:r>
          </a:p>
          <a:p>
            <a:pPr algn="ctr" eaLnBrk="1" hangingPunct="1"/>
            <a:r>
              <a:rPr lang="en-US" altLang="en-US" sz="3200" dirty="0">
                <a:latin typeface="Georgia" panose="02040502050405020303" pitchFamily="18" charset="0"/>
              </a:rPr>
              <a:t>Development Office</a:t>
            </a:r>
            <a:endParaRPr lang="en-US" altLang="en-US" sz="5400" dirty="0">
              <a:latin typeface="Georgia" panose="02040502050405020303" pitchFamily="18" charset="0"/>
            </a:endParaRPr>
          </a:p>
          <a:p>
            <a:pPr eaLnBrk="1" hangingPunct="1"/>
            <a:endParaRPr lang="en-US" altLang="en-US" sz="3200" dirty="0">
              <a:latin typeface="Georgia" panose="02040502050405020303" pitchFamily="18" charset="0"/>
            </a:endParaRPr>
          </a:p>
          <a:p>
            <a:pPr eaLnBrk="1" hangingPunct="1"/>
            <a:endParaRPr lang="en-US" altLang="en-US" dirty="0">
              <a:latin typeface="Georgia" panose="02040502050405020303" pitchFamily="18" charset="0"/>
            </a:endParaRPr>
          </a:p>
          <a:p>
            <a:pPr eaLnBrk="1" hangingPunct="1"/>
            <a:endParaRPr lang="en-US" altLang="en-US" dirty="0">
              <a:latin typeface="Georgia" panose="02040502050405020303" pitchFamily="18" charset="0"/>
            </a:endParaRPr>
          </a:p>
          <a:p>
            <a:pPr eaLnBrk="1" hangingPunct="1"/>
            <a:endParaRPr lang="en-US" altLang="en-US" dirty="0">
              <a:latin typeface="Georgia" panose="02040502050405020303" pitchFamily="18" charset="0"/>
            </a:endParaRPr>
          </a:p>
        </p:txBody>
      </p:sp>
      <p:pic>
        <p:nvPicPr>
          <p:cNvPr id="3" name="Picture 2" descr="Logo&#10;&#10;Description automatically generated">
            <a:extLst>
              <a:ext uri="{FF2B5EF4-FFF2-40B4-BE49-F238E27FC236}">
                <a16:creationId xmlns:a16="http://schemas.microsoft.com/office/drawing/2014/main" id="{756267DF-BBCB-4782-9CFD-3C6433512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3" y="533400"/>
            <a:ext cx="3508657" cy="4357099"/>
          </a:xfrm>
          <a:prstGeom prst="rect">
            <a:avLst/>
          </a:prstGeom>
        </p:spPr>
      </p:pic>
    </p:spTree>
    <p:extLst>
      <p:ext uri="{BB962C8B-B14F-4D97-AF65-F5344CB8AC3E}">
        <p14:creationId xmlns:p14="http://schemas.microsoft.com/office/powerpoint/2010/main" val="4086036914"/>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761999"/>
            <a:ext cx="9652000" cy="701675"/>
          </a:xfrm>
        </p:spPr>
        <p:txBody>
          <a:bodyPr>
            <a:normAutofit/>
          </a:bodyPr>
          <a:lstStyle/>
          <a:p>
            <a:r>
              <a:rPr lang="en-US" sz="4400" dirty="0">
                <a:solidFill>
                  <a:srgbClr val="FFC000"/>
                </a:solidFill>
              </a:rPr>
              <a:t>Special events</a:t>
            </a:r>
          </a:p>
        </p:txBody>
      </p:sp>
      <p:sp>
        <p:nvSpPr>
          <p:cNvPr id="4" name="Content Placeholder 3">
            <a:extLst>
              <a:ext uri="{FF2B5EF4-FFF2-40B4-BE49-F238E27FC236}">
                <a16:creationId xmlns:a16="http://schemas.microsoft.com/office/drawing/2014/main" id="{3758BAAE-7BB1-44AB-B665-C57854477D68}"/>
              </a:ext>
            </a:extLst>
          </p:cNvPr>
          <p:cNvSpPr>
            <a:spLocks noGrp="1"/>
          </p:cNvSpPr>
          <p:nvPr>
            <p:ph idx="1"/>
          </p:nvPr>
        </p:nvSpPr>
        <p:spPr>
          <a:xfrm>
            <a:off x="609600" y="1690687"/>
            <a:ext cx="9652000" cy="4846638"/>
          </a:xfrm>
        </p:spPr>
        <p:txBody>
          <a:bodyPr/>
          <a:lstStyle/>
          <a:p>
            <a:r>
              <a:rPr lang="en-US" sz="2400" dirty="0">
                <a:solidFill>
                  <a:srgbClr val="002060"/>
                </a:solidFill>
              </a:rPr>
              <a:t>We work to make things special and fun!</a:t>
            </a:r>
          </a:p>
          <a:p>
            <a:endParaRPr lang="en-US" sz="2400" dirty="0">
              <a:solidFill>
                <a:srgbClr val="002060"/>
              </a:solidFill>
            </a:endParaRPr>
          </a:p>
          <a:p>
            <a:r>
              <a:rPr lang="en-US" sz="2400" dirty="0">
                <a:solidFill>
                  <a:srgbClr val="002060"/>
                </a:solidFill>
              </a:rPr>
              <a:t>We provide senior class treats from development.</a:t>
            </a:r>
          </a:p>
          <a:p>
            <a:endParaRPr lang="en-US" sz="2400" dirty="0">
              <a:solidFill>
                <a:srgbClr val="002060"/>
              </a:solidFill>
            </a:endParaRPr>
          </a:p>
          <a:p>
            <a:r>
              <a:rPr lang="en-US" sz="2400" dirty="0">
                <a:solidFill>
                  <a:srgbClr val="002060"/>
                </a:solidFill>
              </a:rPr>
              <a:t>The senior class picks out and decorates the school’s Christmas tree.</a:t>
            </a:r>
          </a:p>
          <a:p>
            <a:endParaRPr lang="en-US" sz="2400" dirty="0">
              <a:solidFill>
                <a:srgbClr val="002060"/>
              </a:solidFill>
            </a:endParaRPr>
          </a:p>
          <a:p>
            <a:r>
              <a:rPr lang="en-US" sz="2400" dirty="0">
                <a:solidFill>
                  <a:srgbClr val="002060"/>
                </a:solidFill>
              </a:rPr>
              <a:t>Senior Last Walk: last day of school</a:t>
            </a:r>
          </a:p>
          <a:p>
            <a:endParaRPr lang="en-US" sz="2400" dirty="0">
              <a:solidFill>
                <a:srgbClr val="002060"/>
              </a:solidFill>
            </a:endParaRPr>
          </a:p>
          <a:p>
            <a:r>
              <a:rPr lang="en-US" sz="2400" dirty="0">
                <a:solidFill>
                  <a:srgbClr val="002060"/>
                </a:solidFill>
              </a:rPr>
              <a:t>Senior Supper: The night before graduation ~ senior class video &amp; gift from school</a:t>
            </a:r>
          </a:p>
          <a:p>
            <a:endParaRPr lang="en-US" dirty="0">
              <a:solidFill>
                <a:srgbClr val="002060"/>
              </a:solidFill>
            </a:endParaRPr>
          </a:p>
          <a:p>
            <a:endParaRPr lang="en-US" dirty="0">
              <a:solidFill>
                <a:srgbClr val="002060"/>
              </a:solidFill>
            </a:endParaRPr>
          </a:p>
        </p:txBody>
      </p:sp>
      <p:pic>
        <p:nvPicPr>
          <p:cNvPr id="13" name="Picture 12" descr="A group of people standing around a table outside&#10;&#10;Description automatically generated with medium confidence">
            <a:extLst>
              <a:ext uri="{FF2B5EF4-FFF2-40B4-BE49-F238E27FC236}">
                <a16:creationId xmlns:a16="http://schemas.microsoft.com/office/drawing/2014/main" id="{E38CE5C6-AFE4-4211-8E70-14743A074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168274"/>
            <a:ext cx="3886200" cy="2590800"/>
          </a:xfrm>
          <a:prstGeom prst="rect">
            <a:avLst/>
          </a:prstGeom>
        </p:spPr>
      </p:pic>
    </p:spTree>
    <p:extLst>
      <p:ext uri="{BB962C8B-B14F-4D97-AF65-F5344CB8AC3E}">
        <p14:creationId xmlns:p14="http://schemas.microsoft.com/office/powerpoint/2010/main" val="2549444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D4AF10D-219E-4216-AD20-B8FFDDCBA36E}"/>
              </a:ext>
            </a:extLst>
          </p:cNvPr>
          <p:cNvSpPr>
            <a:spLocks noGrp="1" noChangeArrowheads="1"/>
          </p:cNvSpPr>
          <p:nvPr>
            <p:ph type="ctrTitle"/>
          </p:nvPr>
        </p:nvSpPr>
        <p:spPr>
          <a:xfrm>
            <a:off x="3809999" y="304800"/>
            <a:ext cx="8153400" cy="2971800"/>
          </a:xfrm>
        </p:spPr>
        <p:txBody>
          <a:bodyPr/>
          <a:lstStyle/>
          <a:p>
            <a:pPr algn="ctr" eaLnBrk="1" fontAlgn="auto" hangingPunct="1">
              <a:spcAft>
                <a:spcPts val="0"/>
              </a:spcAft>
              <a:defRPr/>
            </a:pPr>
            <a:br>
              <a:rPr lang="en-US" sz="6600" dirty="0">
                <a:solidFill>
                  <a:srgbClr val="FFD03B"/>
                </a:solidFill>
                <a:latin typeface="Georgia" panose="02040502050405020303" pitchFamily="18" charset="0"/>
              </a:rPr>
            </a:br>
            <a:br>
              <a:rPr lang="en-US" sz="6600" dirty="0">
                <a:solidFill>
                  <a:srgbClr val="FFD03B"/>
                </a:solidFill>
                <a:latin typeface="Georgia" panose="02040502050405020303" pitchFamily="18" charset="0"/>
              </a:rPr>
            </a:br>
            <a:br>
              <a:rPr lang="en-US" sz="6600" dirty="0">
                <a:solidFill>
                  <a:srgbClr val="FFD03B"/>
                </a:solidFill>
                <a:latin typeface="Georgia" panose="02040502050405020303" pitchFamily="18" charset="0"/>
              </a:rPr>
            </a:br>
            <a:r>
              <a:rPr lang="en-US" sz="6600" dirty="0">
                <a:solidFill>
                  <a:srgbClr val="FFD03B"/>
                </a:solidFill>
                <a:latin typeface="Georgia" panose="02040502050405020303" pitchFamily="18" charset="0"/>
              </a:rPr>
              <a:t>senior </a:t>
            </a:r>
            <a:br>
              <a:rPr lang="en-US" sz="6600" dirty="0">
                <a:solidFill>
                  <a:srgbClr val="FFD03B"/>
                </a:solidFill>
                <a:latin typeface="Georgia" panose="02040502050405020303" pitchFamily="18" charset="0"/>
              </a:rPr>
            </a:br>
            <a:r>
              <a:rPr lang="en-US" sz="6600" dirty="0">
                <a:solidFill>
                  <a:srgbClr val="FFD03B"/>
                </a:solidFill>
                <a:latin typeface="Georgia" panose="02040502050405020303" pitchFamily="18" charset="0"/>
              </a:rPr>
              <a:t>portraits</a:t>
            </a:r>
            <a:br>
              <a:rPr lang="en-US" dirty="0">
                <a:solidFill>
                  <a:srgbClr val="FFC000"/>
                </a:solidFill>
                <a:latin typeface="Georgia" panose="02040502050405020303" pitchFamily="18" charset="0"/>
              </a:rPr>
            </a:br>
            <a:r>
              <a:rPr lang="en-US" dirty="0">
                <a:solidFill>
                  <a:srgbClr val="FFC000"/>
                </a:solidFill>
              </a:rPr>
              <a:t> </a:t>
            </a:r>
          </a:p>
        </p:txBody>
      </p:sp>
      <p:sp>
        <p:nvSpPr>
          <p:cNvPr id="20483" name="Rectangle 3">
            <a:extLst>
              <a:ext uri="{FF2B5EF4-FFF2-40B4-BE49-F238E27FC236}">
                <a16:creationId xmlns:a16="http://schemas.microsoft.com/office/drawing/2014/main" id="{3324BAD4-2F0D-41C8-9347-D94631917381}"/>
              </a:ext>
            </a:extLst>
          </p:cNvPr>
          <p:cNvSpPr>
            <a:spLocks noGrp="1"/>
          </p:cNvSpPr>
          <p:nvPr>
            <p:ph type="subTitle" idx="1"/>
          </p:nvPr>
        </p:nvSpPr>
        <p:spPr>
          <a:xfrm>
            <a:off x="4343400" y="2590800"/>
            <a:ext cx="7086599" cy="2756899"/>
          </a:xfrm>
        </p:spPr>
        <p:txBody>
          <a:bodyPr/>
          <a:lstStyle/>
          <a:p>
            <a:pPr eaLnBrk="1" hangingPunct="1"/>
            <a:endParaRPr lang="en-US" altLang="en-US" dirty="0">
              <a:latin typeface="Georgia" panose="02040502050405020303" pitchFamily="18" charset="0"/>
            </a:endParaRPr>
          </a:p>
          <a:p>
            <a:pPr algn="ctr" eaLnBrk="1" hangingPunct="1"/>
            <a:r>
              <a:rPr lang="en-US" altLang="en-US" sz="5400" dirty="0">
                <a:latin typeface="Georgia" panose="02040502050405020303" pitchFamily="18" charset="0"/>
              </a:rPr>
              <a:t> </a:t>
            </a:r>
            <a:r>
              <a:rPr lang="en-US" altLang="en-US" sz="6600" dirty="0">
                <a:latin typeface="Georgia" panose="02040502050405020303" pitchFamily="18" charset="0"/>
              </a:rPr>
              <a:t>Amy Frierson</a:t>
            </a:r>
          </a:p>
          <a:p>
            <a:pPr algn="ctr" eaLnBrk="1" hangingPunct="1"/>
            <a:r>
              <a:rPr lang="en-US" altLang="en-US" sz="3200" dirty="0">
                <a:latin typeface="Georgia" panose="02040502050405020303" pitchFamily="18" charset="0"/>
              </a:rPr>
              <a:t>Marketing Director</a:t>
            </a:r>
            <a:endParaRPr lang="en-US" altLang="en-US" sz="5400" dirty="0">
              <a:latin typeface="Georgia" panose="02040502050405020303" pitchFamily="18" charset="0"/>
            </a:endParaRPr>
          </a:p>
          <a:p>
            <a:pPr eaLnBrk="1" hangingPunct="1"/>
            <a:endParaRPr lang="en-US" altLang="en-US" sz="3200" dirty="0">
              <a:latin typeface="Georgia" panose="02040502050405020303" pitchFamily="18" charset="0"/>
            </a:endParaRPr>
          </a:p>
          <a:p>
            <a:pPr eaLnBrk="1" hangingPunct="1"/>
            <a:endParaRPr lang="en-US" altLang="en-US" dirty="0">
              <a:latin typeface="Georgia" panose="02040502050405020303" pitchFamily="18" charset="0"/>
            </a:endParaRPr>
          </a:p>
          <a:p>
            <a:pPr eaLnBrk="1" hangingPunct="1"/>
            <a:endParaRPr lang="en-US" altLang="en-US" dirty="0">
              <a:latin typeface="Georgia" panose="02040502050405020303" pitchFamily="18" charset="0"/>
            </a:endParaRPr>
          </a:p>
          <a:p>
            <a:pPr eaLnBrk="1" hangingPunct="1"/>
            <a:endParaRPr lang="en-US" altLang="en-US" dirty="0">
              <a:latin typeface="Georgia" panose="02040502050405020303" pitchFamily="18" charset="0"/>
            </a:endParaRPr>
          </a:p>
        </p:txBody>
      </p:sp>
      <p:pic>
        <p:nvPicPr>
          <p:cNvPr id="3" name="Picture 2" descr="Logo&#10;&#10;Description automatically generated">
            <a:extLst>
              <a:ext uri="{FF2B5EF4-FFF2-40B4-BE49-F238E27FC236}">
                <a16:creationId xmlns:a16="http://schemas.microsoft.com/office/drawing/2014/main" id="{756267DF-BBCB-4782-9CFD-3C6433512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3" y="533400"/>
            <a:ext cx="3508657" cy="4357099"/>
          </a:xfrm>
          <a:prstGeom prst="rect">
            <a:avLst/>
          </a:prstGeom>
        </p:spPr>
      </p:pic>
    </p:spTree>
    <p:extLst>
      <p:ext uri="{BB962C8B-B14F-4D97-AF65-F5344CB8AC3E}">
        <p14:creationId xmlns:p14="http://schemas.microsoft.com/office/powerpoint/2010/main" val="3286879878"/>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320675"/>
            <a:ext cx="9652000" cy="669925"/>
          </a:xfrm>
        </p:spPr>
        <p:txBody>
          <a:bodyPr>
            <a:noAutofit/>
          </a:bodyPr>
          <a:lstStyle/>
          <a:p>
            <a:r>
              <a:rPr lang="en-US" sz="4400" dirty="0">
                <a:solidFill>
                  <a:srgbClr val="FFC000"/>
                </a:solidFill>
              </a:rPr>
              <a:t>Senior portraits</a:t>
            </a:r>
          </a:p>
        </p:txBody>
      </p:sp>
      <p:sp>
        <p:nvSpPr>
          <p:cNvPr id="4" name="Content Placeholder 3">
            <a:extLst>
              <a:ext uri="{FF2B5EF4-FFF2-40B4-BE49-F238E27FC236}">
                <a16:creationId xmlns:a16="http://schemas.microsoft.com/office/drawing/2014/main" id="{3758BAAE-7BB1-44AB-B665-C57854477D68}"/>
              </a:ext>
            </a:extLst>
          </p:cNvPr>
          <p:cNvSpPr>
            <a:spLocks noGrp="1"/>
          </p:cNvSpPr>
          <p:nvPr>
            <p:ph idx="1"/>
          </p:nvPr>
        </p:nvSpPr>
        <p:spPr>
          <a:xfrm>
            <a:off x="609600" y="1219200"/>
            <a:ext cx="9652000" cy="5318125"/>
          </a:xfrm>
        </p:spPr>
        <p:txBody>
          <a:bodyPr/>
          <a:lstStyle/>
          <a:p>
            <a:r>
              <a:rPr lang="en-US" sz="2800" dirty="0">
                <a:solidFill>
                  <a:srgbClr val="002060"/>
                </a:solidFill>
              </a:rPr>
              <a:t>School Photographer:  Watermark Photography</a:t>
            </a:r>
          </a:p>
          <a:p>
            <a:pPr lvl="1"/>
            <a:r>
              <a:rPr lang="en-US" sz="2800" dirty="0">
                <a:solidFill>
                  <a:srgbClr val="002060"/>
                </a:solidFill>
              </a:rPr>
              <a:t>Formal (drape or tux)</a:t>
            </a:r>
          </a:p>
          <a:p>
            <a:pPr lvl="1"/>
            <a:r>
              <a:rPr lang="en-US" sz="2800" dirty="0">
                <a:solidFill>
                  <a:srgbClr val="002060"/>
                </a:solidFill>
              </a:rPr>
              <a:t>1 Casual (used in yearbook &amp; for school publications)</a:t>
            </a:r>
          </a:p>
          <a:p>
            <a:pPr lvl="1"/>
            <a:r>
              <a:rPr lang="en-US" sz="2800" dirty="0">
                <a:solidFill>
                  <a:srgbClr val="002060"/>
                </a:solidFill>
              </a:rPr>
              <a:t>$50.00 Sitting Fee – (cash, check, credit card, or Venmo)</a:t>
            </a:r>
          </a:p>
          <a:p>
            <a:endParaRPr lang="en-US" sz="2800" dirty="0">
              <a:solidFill>
                <a:srgbClr val="002060"/>
              </a:solidFill>
            </a:endParaRPr>
          </a:p>
          <a:p>
            <a:r>
              <a:rPr lang="en-US" sz="2800" dirty="0">
                <a:solidFill>
                  <a:srgbClr val="002060"/>
                </a:solidFill>
              </a:rPr>
              <a:t>  Primary Date Monday or Tuesday, May 24 or 25  </a:t>
            </a:r>
          </a:p>
          <a:p>
            <a:pPr lvl="1"/>
            <a:r>
              <a:rPr lang="en-US" sz="2800" dirty="0">
                <a:solidFill>
                  <a:srgbClr val="002060"/>
                </a:solidFill>
              </a:rPr>
              <a:t> Hadden Estate – Watkinsville, GA</a:t>
            </a:r>
          </a:p>
          <a:p>
            <a:pPr lvl="1"/>
            <a:r>
              <a:rPr lang="en-US" sz="2800" dirty="0">
                <a:solidFill>
                  <a:srgbClr val="002060"/>
                </a:solidFill>
              </a:rPr>
              <a:t> Plan for 2 hours</a:t>
            </a:r>
          </a:p>
          <a:p>
            <a:pPr lvl="1"/>
            <a:endParaRPr lang="en-US" sz="2800" dirty="0">
              <a:solidFill>
                <a:srgbClr val="002060"/>
              </a:solidFill>
            </a:endParaRPr>
          </a:p>
          <a:p>
            <a:r>
              <a:rPr lang="en-US" sz="2800" dirty="0">
                <a:solidFill>
                  <a:srgbClr val="002060"/>
                </a:solidFill>
              </a:rPr>
              <a:t> Reserve a time through the link provided in email</a:t>
            </a:r>
          </a:p>
          <a:p>
            <a:pPr marL="0" indent="0">
              <a:buNone/>
            </a:pPr>
            <a:endParaRPr lang="en-US" sz="2800" dirty="0">
              <a:solidFill>
                <a:srgbClr val="002060"/>
              </a:solidFill>
            </a:endParaRPr>
          </a:p>
          <a:p>
            <a:endParaRPr lang="en-US" dirty="0">
              <a:solidFill>
                <a:srgbClr val="002060"/>
              </a:solidFill>
            </a:endParaRPr>
          </a:p>
          <a:p>
            <a:endParaRPr lang="en-US" dirty="0">
              <a:solidFill>
                <a:srgbClr val="002060"/>
              </a:solidFill>
            </a:endParaRPr>
          </a:p>
        </p:txBody>
      </p:sp>
      <p:pic>
        <p:nvPicPr>
          <p:cNvPr id="5" name="Picture 4" descr="A person smiling for the camera&#10;&#10;Description automatically generated with low confidence">
            <a:extLst>
              <a:ext uri="{FF2B5EF4-FFF2-40B4-BE49-F238E27FC236}">
                <a16:creationId xmlns:a16="http://schemas.microsoft.com/office/drawing/2014/main" id="{C5F1C843-7726-4768-99B0-D6B27D009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320675"/>
            <a:ext cx="2254958" cy="2819400"/>
          </a:xfrm>
          <a:prstGeom prst="rect">
            <a:avLst/>
          </a:prstGeom>
        </p:spPr>
      </p:pic>
    </p:spTree>
    <p:extLst>
      <p:ext uri="{BB962C8B-B14F-4D97-AF65-F5344CB8AC3E}">
        <p14:creationId xmlns:p14="http://schemas.microsoft.com/office/powerpoint/2010/main" val="1699660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228601"/>
            <a:ext cx="9652000" cy="685799"/>
          </a:xfrm>
        </p:spPr>
        <p:txBody>
          <a:bodyPr>
            <a:normAutofit/>
          </a:bodyPr>
          <a:lstStyle/>
          <a:p>
            <a:r>
              <a:rPr lang="en-US" sz="4400" dirty="0">
                <a:solidFill>
                  <a:srgbClr val="FFC000"/>
                </a:solidFill>
              </a:rPr>
              <a:t>Senior portraits</a:t>
            </a:r>
          </a:p>
        </p:txBody>
      </p:sp>
      <p:sp>
        <p:nvSpPr>
          <p:cNvPr id="4" name="Content Placeholder 3">
            <a:extLst>
              <a:ext uri="{FF2B5EF4-FFF2-40B4-BE49-F238E27FC236}">
                <a16:creationId xmlns:a16="http://schemas.microsoft.com/office/drawing/2014/main" id="{3758BAAE-7BB1-44AB-B665-C57854477D68}"/>
              </a:ext>
            </a:extLst>
          </p:cNvPr>
          <p:cNvSpPr>
            <a:spLocks noGrp="1"/>
          </p:cNvSpPr>
          <p:nvPr>
            <p:ph idx="1"/>
          </p:nvPr>
        </p:nvSpPr>
        <p:spPr>
          <a:xfrm>
            <a:off x="609600" y="1066800"/>
            <a:ext cx="9652000" cy="5470525"/>
          </a:xfrm>
        </p:spPr>
        <p:txBody>
          <a:bodyPr/>
          <a:lstStyle/>
          <a:p>
            <a:r>
              <a:rPr lang="en-US" sz="3200" dirty="0">
                <a:solidFill>
                  <a:srgbClr val="002060"/>
                </a:solidFill>
              </a:rPr>
              <a:t> Alternate Date: Friday, July 23 at PABC</a:t>
            </a:r>
            <a:br>
              <a:rPr lang="en-US" sz="3200" dirty="0">
                <a:solidFill>
                  <a:srgbClr val="002060"/>
                </a:solidFill>
              </a:rPr>
            </a:br>
            <a:r>
              <a:rPr lang="en-US" sz="3200" dirty="0">
                <a:solidFill>
                  <a:srgbClr val="002060"/>
                </a:solidFill>
              </a:rPr>
              <a:t> Sign-Up link will be sent soon</a:t>
            </a:r>
          </a:p>
          <a:p>
            <a:pPr marL="0" indent="0">
              <a:buNone/>
            </a:pPr>
            <a:endParaRPr lang="en-US" sz="3200" dirty="0">
              <a:solidFill>
                <a:srgbClr val="002060"/>
              </a:solidFill>
            </a:endParaRPr>
          </a:p>
          <a:p>
            <a:r>
              <a:rPr lang="en-US" sz="3200" dirty="0">
                <a:solidFill>
                  <a:srgbClr val="002060"/>
                </a:solidFill>
              </a:rPr>
              <a:t> Final Date: School Picture Day in                              </a:t>
            </a:r>
          </a:p>
          <a:p>
            <a:pPr marL="0" indent="0">
              <a:buNone/>
            </a:pPr>
            <a:r>
              <a:rPr lang="en-US" sz="3200" dirty="0">
                <a:solidFill>
                  <a:srgbClr val="002060"/>
                </a:solidFill>
              </a:rPr>
              <a:t>   September (TBD)</a:t>
            </a:r>
          </a:p>
          <a:p>
            <a:endParaRPr lang="en-US" sz="3200" dirty="0">
              <a:solidFill>
                <a:srgbClr val="002060"/>
              </a:solidFill>
            </a:endParaRPr>
          </a:p>
          <a:p>
            <a:r>
              <a:rPr lang="en-US" sz="3200" dirty="0">
                <a:solidFill>
                  <a:srgbClr val="002060"/>
                </a:solidFill>
              </a:rPr>
              <a:t> For ALL Senior Portraits, you will be provided  </a:t>
            </a:r>
          </a:p>
          <a:p>
            <a:pPr marL="0" indent="0">
              <a:buNone/>
            </a:pPr>
            <a:r>
              <a:rPr lang="en-US" sz="3200" dirty="0">
                <a:solidFill>
                  <a:srgbClr val="002060"/>
                </a:solidFill>
              </a:rPr>
              <a:t>   options to purchase digital rights or hard copy   </a:t>
            </a:r>
          </a:p>
          <a:p>
            <a:pPr marL="0" indent="0">
              <a:buNone/>
            </a:pPr>
            <a:r>
              <a:rPr lang="en-US" sz="3200" dirty="0">
                <a:solidFill>
                  <a:srgbClr val="002060"/>
                </a:solidFill>
              </a:rPr>
              <a:t>   packages through Watermark Photography.</a:t>
            </a:r>
          </a:p>
          <a:p>
            <a:endParaRPr lang="en-US" dirty="0">
              <a:solidFill>
                <a:srgbClr val="002060"/>
              </a:solidFill>
            </a:endParaRPr>
          </a:p>
          <a:p>
            <a:endParaRPr lang="en-US" dirty="0">
              <a:solidFill>
                <a:srgbClr val="002060"/>
              </a:solidFill>
            </a:endParaRPr>
          </a:p>
        </p:txBody>
      </p:sp>
      <p:pic>
        <p:nvPicPr>
          <p:cNvPr id="5" name="Picture 4" descr="A person in a suit&#10;&#10;Description automatically generated with low confidence">
            <a:extLst>
              <a:ext uri="{FF2B5EF4-FFF2-40B4-BE49-F238E27FC236}">
                <a16:creationId xmlns:a16="http://schemas.microsoft.com/office/drawing/2014/main" id="{003171EC-A9C8-4A92-823B-1A8A81228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6850" y="228600"/>
            <a:ext cx="3047500" cy="3810000"/>
          </a:xfrm>
          <a:prstGeom prst="rect">
            <a:avLst/>
          </a:prstGeom>
        </p:spPr>
      </p:pic>
    </p:spTree>
    <p:extLst>
      <p:ext uri="{BB962C8B-B14F-4D97-AF65-F5344CB8AC3E}">
        <p14:creationId xmlns:p14="http://schemas.microsoft.com/office/powerpoint/2010/main" val="30212781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320676"/>
            <a:ext cx="9652000" cy="822324"/>
          </a:xfrm>
        </p:spPr>
        <p:txBody>
          <a:bodyPr>
            <a:normAutofit/>
          </a:bodyPr>
          <a:lstStyle/>
          <a:p>
            <a:r>
              <a:rPr lang="en-US" sz="4400" dirty="0">
                <a:solidFill>
                  <a:srgbClr val="FFC000"/>
                </a:solidFill>
              </a:rPr>
              <a:t>Senior portraits</a:t>
            </a:r>
          </a:p>
        </p:txBody>
      </p:sp>
      <p:sp>
        <p:nvSpPr>
          <p:cNvPr id="4" name="Content Placeholder 3">
            <a:extLst>
              <a:ext uri="{FF2B5EF4-FFF2-40B4-BE49-F238E27FC236}">
                <a16:creationId xmlns:a16="http://schemas.microsoft.com/office/drawing/2014/main" id="{3758BAAE-7BB1-44AB-B665-C57854477D68}"/>
              </a:ext>
            </a:extLst>
          </p:cNvPr>
          <p:cNvSpPr>
            <a:spLocks noGrp="1"/>
          </p:cNvSpPr>
          <p:nvPr>
            <p:ph idx="1"/>
          </p:nvPr>
        </p:nvSpPr>
        <p:spPr>
          <a:xfrm>
            <a:off x="152400" y="1143001"/>
            <a:ext cx="10109200" cy="5394324"/>
          </a:xfrm>
        </p:spPr>
        <p:txBody>
          <a:bodyPr/>
          <a:lstStyle/>
          <a:p>
            <a:r>
              <a:rPr lang="en-US" sz="3600" dirty="0">
                <a:solidFill>
                  <a:srgbClr val="002060"/>
                </a:solidFill>
              </a:rPr>
              <a:t> What if I want more casual picture </a:t>
            </a:r>
            <a:br>
              <a:rPr lang="en-US" sz="3600" dirty="0">
                <a:solidFill>
                  <a:srgbClr val="002060"/>
                </a:solidFill>
              </a:rPr>
            </a:br>
            <a:r>
              <a:rPr lang="en-US" sz="3600" dirty="0">
                <a:solidFill>
                  <a:srgbClr val="002060"/>
                </a:solidFill>
              </a:rPr>
              <a:t> options?</a:t>
            </a:r>
          </a:p>
          <a:p>
            <a:pPr lvl="1"/>
            <a:r>
              <a:rPr lang="en-US" sz="3600" dirty="0">
                <a:solidFill>
                  <a:srgbClr val="002060"/>
                </a:solidFill>
              </a:rPr>
              <a:t> Free to schedule additional </a:t>
            </a:r>
            <a:br>
              <a:rPr lang="en-US" sz="3600" dirty="0">
                <a:solidFill>
                  <a:srgbClr val="002060"/>
                </a:solidFill>
              </a:rPr>
            </a:br>
            <a:r>
              <a:rPr lang="en-US" sz="3600" dirty="0">
                <a:solidFill>
                  <a:srgbClr val="002060"/>
                </a:solidFill>
              </a:rPr>
              <a:t> mini-sessions with </a:t>
            </a:r>
            <a:br>
              <a:rPr lang="en-US" sz="3600" dirty="0">
                <a:solidFill>
                  <a:srgbClr val="002060"/>
                </a:solidFill>
              </a:rPr>
            </a:br>
            <a:r>
              <a:rPr lang="en-US" sz="3600" dirty="0">
                <a:solidFill>
                  <a:srgbClr val="002060"/>
                </a:solidFill>
              </a:rPr>
              <a:t> Watermark Photography OR . . . </a:t>
            </a:r>
          </a:p>
          <a:p>
            <a:pPr lvl="1"/>
            <a:r>
              <a:rPr lang="en-US" sz="3600" dirty="0">
                <a:solidFill>
                  <a:srgbClr val="002060"/>
                </a:solidFill>
              </a:rPr>
              <a:t> Free to schedule with a photographer of </a:t>
            </a:r>
            <a:br>
              <a:rPr lang="en-US" sz="3600" dirty="0">
                <a:solidFill>
                  <a:srgbClr val="002060"/>
                </a:solidFill>
              </a:rPr>
            </a:br>
            <a:r>
              <a:rPr lang="en-US" sz="3600" dirty="0">
                <a:solidFill>
                  <a:srgbClr val="002060"/>
                </a:solidFill>
              </a:rPr>
              <a:t> your own choosing</a:t>
            </a:r>
          </a:p>
          <a:p>
            <a:pPr lvl="1"/>
            <a:r>
              <a:rPr lang="en-US" sz="3600" dirty="0">
                <a:solidFill>
                  <a:srgbClr val="002060"/>
                </a:solidFill>
              </a:rPr>
              <a:t> Remember – the formal and 1 casual MUST      </a:t>
            </a:r>
          </a:p>
          <a:p>
            <a:pPr marL="292100" lvl="1" indent="0">
              <a:buNone/>
            </a:pPr>
            <a:r>
              <a:rPr lang="en-US" sz="3600" dirty="0">
                <a:solidFill>
                  <a:srgbClr val="002060"/>
                </a:solidFill>
              </a:rPr>
              <a:t>   be taken by Watermark Photography</a:t>
            </a:r>
          </a:p>
          <a:p>
            <a:endParaRPr lang="en-US" dirty="0">
              <a:solidFill>
                <a:srgbClr val="002060"/>
              </a:solidFill>
            </a:endParaRPr>
          </a:p>
        </p:txBody>
      </p:sp>
      <p:pic>
        <p:nvPicPr>
          <p:cNvPr id="5" name="Picture 4" descr="A person sitting on a chair&#10;&#10;Description automatically generated with low confidence">
            <a:extLst>
              <a:ext uri="{FF2B5EF4-FFF2-40B4-BE49-F238E27FC236}">
                <a16:creationId xmlns:a16="http://schemas.microsoft.com/office/drawing/2014/main" id="{30AC25F3-CF0C-4FD8-9CBD-05BB0114C7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8590" y="320676"/>
            <a:ext cx="2791218" cy="3489324"/>
          </a:xfrm>
          <a:prstGeom prst="rect">
            <a:avLst/>
          </a:prstGeom>
        </p:spPr>
      </p:pic>
    </p:spTree>
    <p:extLst>
      <p:ext uri="{BB962C8B-B14F-4D97-AF65-F5344CB8AC3E}">
        <p14:creationId xmlns:p14="http://schemas.microsoft.com/office/powerpoint/2010/main" val="13406117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247461"/>
            <a:ext cx="9652000" cy="743139"/>
          </a:xfrm>
        </p:spPr>
        <p:txBody>
          <a:bodyPr>
            <a:normAutofit/>
          </a:bodyPr>
          <a:lstStyle/>
          <a:p>
            <a:r>
              <a:rPr lang="en-US" sz="4400" dirty="0">
                <a:solidFill>
                  <a:srgbClr val="FFC000"/>
                </a:solidFill>
              </a:rPr>
              <a:t>Senior portraits</a:t>
            </a:r>
          </a:p>
        </p:txBody>
      </p:sp>
      <p:sp>
        <p:nvSpPr>
          <p:cNvPr id="4" name="Content Placeholder 3">
            <a:extLst>
              <a:ext uri="{FF2B5EF4-FFF2-40B4-BE49-F238E27FC236}">
                <a16:creationId xmlns:a16="http://schemas.microsoft.com/office/drawing/2014/main" id="{3758BAAE-7BB1-44AB-B665-C57854477D68}"/>
              </a:ext>
            </a:extLst>
          </p:cNvPr>
          <p:cNvSpPr>
            <a:spLocks noGrp="1"/>
          </p:cNvSpPr>
          <p:nvPr>
            <p:ph idx="1"/>
          </p:nvPr>
        </p:nvSpPr>
        <p:spPr>
          <a:xfrm>
            <a:off x="609600" y="1219200"/>
            <a:ext cx="9652000" cy="5318125"/>
          </a:xfrm>
        </p:spPr>
        <p:txBody>
          <a:bodyPr/>
          <a:lstStyle/>
          <a:p>
            <a:r>
              <a:rPr lang="en-US" sz="3200" dirty="0">
                <a:solidFill>
                  <a:srgbClr val="002060"/>
                </a:solidFill>
              </a:rPr>
              <a:t> Dress Code for Casual Pictures with </a:t>
            </a:r>
            <a:br>
              <a:rPr lang="en-US" sz="3200" dirty="0">
                <a:solidFill>
                  <a:srgbClr val="002060"/>
                </a:solidFill>
              </a:rPr>
            </a:br>
            <a:r>
              <a:rPr lang="en-US" sz="3200" dirty="0">
                <a:solidFill>
                  <a:srgbClr val="002060"/>
                </a:solidFill>
              </a:rPr>
              <a:t> Watermark</a:t>
            </a:r>
          </a:p>
          <a:p>
            <a:pPr lvl="1"/>
            <a:r>
              <a:rPr lang="en-US" sz="3200" dirty="0">
                <a:solidFill>
                  <a:srgbClr val="002060"/>
                </a:solidFill>
              </a:rPr>
              <a:t> The “too” rule – not too short or too tight</a:t>
            </a:r>
          </a:p>
          <a:p>
            <a:pPr lvl="1"/>
            <a:r>
              <a:rPr lang="en-US" sz="3200" dirty="0">
                <a:solidFill>
                  <a:srgbClr val="002060"/>
                </a:solidFill>
              </a:rPr>
              <a:t> No bare midriffs</a:t>
            </a:r>
          </a:p>
          <a:p>
            <a:pPr lvl="1"/>
            <a:r>
              <a:rPr lang="en-US" sz="3200" dirty="0">
                <a:solidFill>
                  <a:srgbClr val="002060"/>
                </a:solidFill>
              </a:rPr>
              <a:t> No undergarments showing</a:t>
            </a:r>
          </a:p>
          <a:p>
            <a:pPr lvl="1"/>
            <a:r>
              <a:rPr lang="en-US" sz="3200" dirty="0">
                <a:solidFill>
                  <a:srgbClr val="002060"/>
                </a:solidFill>
              </a:rPr>
              <a:t> Girls must have sleeves/straps on shirts – </a:t>
            </a:r>
            <a:br>
              <a:rPr lang="en-US" sz="3200" dirty="0">
                <a:solidFill>
                  <a:srgbClr val="002060"/>
                </a:solidFill>
              </a:rPr>
            </a:br>
            <a:r>
              <a:rPr lang="en-US" sz="3200" dirty="0">
                <a:solidFill>
                  <a:srgbClr val="002060"/>
                </a:solidFill>
              </a:rPr>
              <a:t> no tube tops</a:t>
            </a:r>
          </a:p>
          <a:p>
            <a:pPr lvl="1"/>
            <a:r>
              <a:rPr lang="en-US" sz="3200" dirty="0">
                <a:solidFill>
                  <a:srgbClr val="002060"/>
                </a:solidFill>
              </a:rPr>
              <a:t> Boys must have haircut and be clean shaven</a:t>
            </a:r>
          </a:p>
          <a:p>
            <a:endParaRPr lang="en-US" dirty="0">
              <a:solidFill>
                <a:srgbClr val="002060"/>
              </a:solidFill>
            </a:endParaRPr>
          </a:p>
        </p:txBody>
      </p:sp>
      <p:pic>
        <p:nvPicPr>
          <p:cNvPr id="5" name="Picture 4" descr="A picture containing person&#10;&#10;Description automatically generated">
            <a:extLst>
              <a:ext uri="{FF2B5EF4-FFF2-40B4-BE49-F238E27FC236}">
                <a16:creationId xmlns:a16="http://schemas.microsoft.com/office/drawing/2014/main" id="{C5468D3A-0F43-4C98-A0F9-3D56599DED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4318" y="247461"/>
            <a:ext cx="2789072" cy="3486340"/>
          </a:xfrm>
          <a:prstGeom prst="rect">
            <a:avLst/>
          </a:prstGeom>
        </p:spPr>
      </p:pic>
    </p:spTree>
    <p:extLst>
      <p:ext uri="{BB962C8B-B14F-4D97-AF65-F5344CB8AC3E}">
        <p14:creationId xmlns:p14="http://schemas.microsoft.com/office/powerpoint/2010/main" val="1487146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685800"/>
            <a:ext cx="6477000" cy="1295400"/>
          </a:xfrm>
        </p:spPr>
        <p:txBody>
          <a:bodyPr>
            <a:noAutofit/>
          </a:bodyPr>
          <a:lstStyle/>
          <a:p>
            <a:r>
              <a:rPr lang="en-US" sz="4400" dirty="0">
                <a:solidFill>
                  <a:srgbClr val="FFC000"/>
                </a:solidFill>
              </a:rPr>
              <a:t>Senior International </a:t>
            </a:r>
            <a:br>
              <a:rPr lang="en-US" sz="4400" dirty="0">
                <a:solidFill>
                  <a:srgbClr val="FFC000"/>
                </a:solidFill>
              </a:rPr>
            </a:br>
            <a:r>
              <a:rPr lang="en-US" sz="4400" dirty="0">
                <a:solidFill>
                  <a:srgbClr val="FFC000"/>
                </a:solidFill>
              </a:rPr>
              <a:t>mission trip</a:t>
            </a:r>
          </a:p>
        </p:txBody>
      </p:sp>
      <p:sp>
        <p:nvSpPr>
          <p:cNvPr id="4" name="Content Placeholder 3">
            <a:extLst>
              <a:ext uri="{FF2B5EF4-FFF2-40B4-BE49-F238E27FC236}">
                <a16:creationId xmlns:a16="http://schemas.microsoft.com/office/drawing/2014/main" id="{3758BAAE-7BB1-44AB-B665-C57854477D68}"/>
              </a:ext>
            </a:extLst>
          </p:cNvPr>
          <p:cNvSpPr>
            <a:spLocks noGrp="1"/>
          </p:cNvSpPr>
          <p:nvPr>
            <p:ph idx="1"/>
          </p:nvPr>
        </p:nvSpPr>
        <p:spPr>
          <a:xfrm>
            <a:off x="609600" y="1601934"/>
            <a:ext cx="9652000" cy="4267201"/>
          </a:xfrm>
        </p:spPr>
        <p:txBody>
          <a:bodyPr/>
          <a:lstStyle/>
          <a:p>
            <a:endParaRPr lang="en-US" sz="3600" dirty="0">
              <a:solidFill>
                <a:srgbClr val="002060"/>
              </a:solidFill>
              <a:latin typeface="+mj-lt"/>
            </a:endParaRPr>
          </a:p>
          <a:p>
            <a:r>
              <a:rPr lang="en-US" sz="3600" dirty="0">
                <a:solidFill>
                  <a:srgbClr val="002060"/>
                </a:solidFill>
                <a:latin typeface="+mj-lt"/>
              </a:rPr>
              <a:t> San Jos</a:t>
            </a:r>
            <a:r>
              <a:rPr lang="en-US" sz="3600" b="0" i="0" dirty="0">
                <a:solidFill>
                  <a:srgbClr val="002060"/>
                </a:solidFill>
                <a:effectLst/>
                <a:latin typeface="+mj-lt"/>
              </a:rPr>
              <a:t>é, Costa Rica</a:t>
            </a:r>
            <a:endParaRPr lang="en-US" sz="3600" dirty="0">
              <a:solidFill>
                <a:srgbClr val="002060"/>
              </a:solidFill>
              <a:latin typeface="+mj-lt"/>
            </a:endParaRPr>
          </a:p>
          <a:p>
            <a:pPr marL="0" indent="0">
              <a:buNone/>
            </a:pPr>
            <a:r>
              <a:rPr lang="en-US" sz="3600" dirty="0">
                <a:solidFill>
                  <a:srgbClr val="002060"/>
                </a:solidFill>
              </a:rPr>
              <a:t> </a:t>
            </a:r>
          </a:p>
          <a:p>
            <a:r>
              <a:rPr lang="en-US" sz="3600" dirty="0">
                <a:solidFill>
                  <a:srgbClr val="002060"/>
                </a:solidFill>
              </a:rPr>
              <a:t> March 6-11, 2022</a:t>
            </a:r>
          </a:p>
          <a:p>
            <a:pPr marL="0" indent="0">
              <a:buNone/>
            </a:pPr>
            <a:endParaRPr lang="en-US" sz="3600" dirty="0">
              <a:solidFill>
                <a:srgbClr val="002060"/>
              </a:solidFill>
            </a:endParaRPr>
          </a:p>
          <a:p>
            <a:r>
              <a:rPr lang="en-US" sz="3600" dirty="0">
                <a:solidFill>
                  <a:srgbClr val="002060"/>
                </a:solidFill>
              </a:rPr>
              <a:t> Partnership with Joshua Expeditions</a:t>
            </a:r>
          </a:p>
          <a:p>
            <a:pPr marL="0" indent="0">
              <a:buNone/>
            </a:pPr>
            <a:endParaRPr lang="en-US" dirty="0">
              <a:solidFill>
                <a:srgbClr val="002060"/>
              </a:solidFill>
            </a:endParaRPr>
          </a:p>
        </p:txBody>
      </p:sp>
      <p:pic>
        <p:nvPicPr>
          <p:cNvPr id="6" name="Picture 5" descr="A picture containing sky, outdoor, grass, field&#10;&#10;Description automatically generated">
            <a:extLst>
              <a:ext uri="{FF2B5EF4-FFF2-40B4-BE49-F238E27FC236}">
                <a16:creationId xmlns:a16="http://schemas.microsoft.com/office/drawing/2014/main" id="{8A8997C1-FC60-4677-A3CF-8A40F90D94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306535"/>
            <a:ext cx="4572000" cy="3429000"/>
          </a:xfrm>
          <a:prstGeom prst="rect">
            <a:avLst/>
          </a:prstGeom>
        </p:spPr>
      </p:pic>
    </p:spTree>
    <p:extLst>
      <p:ext uri="{BB962C8B-B14F-4D97-AF65-F5344CB8AC3E}">
        <p14:creationId xmlns:p14="http://schemas.microsoft.com/office/powerpoint/2010/main" val="24853889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228601"/>
            <a:ext cx="9652000" cy="685799"/>
          </a:xfrm>
        </p:spPr>
        <p:txBody>
          <a:bodyPr>
            <a:normAutofit/>
          </a:bodyPr>
          <a:lstStyle/>
          <a:p>
            <a:r>
              <a:rPr lang="en-US" sz="4400" dirty="0">
                <a:solidFill>
                  <a:srgbClr val="FFC000"/>
                </a:solidFill>
              </a:rPr>
              <a:t>communications</a:t>
            </a:r>
          </a:p>
        </p:txBody>
      </p:sp>
      <p:sp>
        <p:nvSpPr>
          <p:cNvPr id="4" name="Content Placeholder 3">
            <a:extLst>
              <a:ext uri="{FF2B5EF4-FFF2-40B4-BE49-F238E27FC236}">
                <a16:creationId xmlns:a16="http://schemas.microsoft.com/office/drawing/2014/main" id="{3758BAAE-7BB1-44AB-B665-C57854477D68}"/>
              </a:ext>
            </a:extLst>
          </p:cNvPr>
          <p:cNvSpPr>
            <a:spLocks noGrp="1"/>
          </p:cNvSpPr>
          <p:nvPr>
            <p:ph idx="1"/>
          </p:nvPr>
        </p:nvSpPr>
        <p:spPr>
          <a:xfrm>
            <a:off x="304800" y="1066800"/>
            <a:ext cx="9956800" cy="5470526"/>
          </a:xfrm>
        </p:spPr>
        <p:txBody>
          <a:bodyPr/>
          <a:lstStyle/>
          <a:p>
            <a:r>
              <a:rPr lang="en-US" sz="2800" dirty="0">
                <a:solidFill>
                  <a:srgbClr val="002060"/>
                </a:solidFill>
              </a:rPr>
              <a:t> Other items to keep in mind related to media:</a:t>
            </a:r>
            <a:br>
              <a:rPr lang="en-US" sz="2800" dirty="0">
                <a:solidFill>
                  <a:srgbClr val="002060"/>
                </a:solidFill>
              </a:rPr>
            </a:br>
            <a:br>
              <a:rPr lang="en-US" sz="2800" dirty="0">
                <a:solidFill>
                  <a:srgbClr val="002060"/>
                </a:solidFill>
              </a:rPr>
            </a:br>
            <a:r>
              <a:rPr lang="en-US" sz="2800" dirty="0">
                <a:solidFill>
                  <a:srgbClr val="002060"/>
                </a:solidFill>
              </a:rPr>
              <a:t>It is helpful to think ahead and have digital scans</a:t>
            </a:r>
          </a:p>
          <a:p>
            <a:pPr lvl="1"/>
            <a:r>
              <a:rPr lang="en-US" sz="2800" dirty="0">
                <a:solidFill>
                  <a:srgbClr val="002060"/>
                </a:solidFill>
              </a:rPr>
              <a:t>Senior Yearbook Ad</a:t>
            </a:r>
          </a:p>
          <a:p>
            <a:pPr lvl="2"/>
            <a:r>
              <a:rPr lang="en-US" sz="2800" dirty="0">
                <a:solidFill>
                  <a:srgbClr val="002060"/>
                </a:solidFill>
              </a:rPr>
              <a:t> Fall Semester – Sold by PACS Yearbook </a:t>
            </a:r>
          </a:p>
          <a:p>
            <a:pPr lvl="2"/>
            <a:r>
              <a:rPr lang="en-US" sz="2800" dirty="0">
                <a:solidFill>
                  <a:srgbClr val="002060"/>
                </a:solidFill>
              </a:rPr>
              <a:t> Full, half, or quarter page</a:t>
            </a:r>
          </a:p>
          <a:p>
            <a:pPr lvl="2"/>
            <a:r>
              <a:rPr lang="en-US" sz="2800" dirty="0">
                <a:solidFill>
                  <a:srgbClr val="002060"/>
                </a:solidFill>
              </a:rPr>
              <a:t> Provided link to design your ad</a:t>
            </a:r>
          </a:p>
          <a:p>
            <a:pPr lvl="1"/>
            <a:r>
              <a:rPr lang="en-US" sz="2800" dirty="0">
                <a:solidFill>
                  <a:srgbClr val="002060"/>
                </a:solidFill>
              </a:rPr>
              <a:t> Senior Montage Video </a:t>
            </a:r>
          </a:p>
          <a:p>
            <a:pPr lvl="2"/>
            <a:r>
              <a:rPr lang="en-US" sz="2800" dirty="0">
                <a:solidFill>
                  <a:srgbClr val="002060"/>
                </a:solidFill>
              </a:rPr>
              <a:t> Spring Semester – 4 pictures</a:t>
            </a:r>
          </a:p>
          <a:p>
            <a:r>
              <a:rPr lang="en-US" sz="2800" dirty="0">
                <a:solidFill>
                  <a:srgbClr val="002060"/>
                </a:solidFill>
              </a:rPr>
              <a:t> School picture gallery at </a:t>
            </a:r>
            <a:r>
              <a:rPr lang="en-US" sz="2800" dirty="0">
                <a:solidFill>
                  <a:srgbClr val="002060"/>
                </a:solidFill>
                <a:hlinkClick r:id="rId2"/>
              </a:rPr>
              <a:t>www.princeave.org</a:t>
            </a:r>
            <a:r>
              <a:rPr lang="en-US" sz="2800" dirty="0">
                <a:solidFill>
                  <a:srgbClr val="002060"/>
                </a:solidFill>
              </a:rPr>
              <a:t>.</a:t>
            </a:r>
          </a:p>
          <a:p>
            <a:pPr lvl="1"/>
            <a:r>
              <a:rPr lang="en-US" sz="2800" dirty="0">
                <a:solidFill>
                  <a:srgbClr val="002060"/>
                </a:solidFill>
              </a:rPr>
              <a:t> Go to Current Families/Communications/Picture Gallery</a:t>
            </a:r>
          </a:p>
        </p:txBody>
      </p:sp>
      <p:pic>
        <p:nvPicPr>
          <p:cNvPr id="5" name="Picture 4" descr="Graphical user interface&#10;&#10;Description automatically generated">
            <a:extLst>
              <a:ext uri="{FF2B5EF4-FFF2-40B4-BE49-F238E27FC236}">
                <a16:creationId xmlns:a16="http://schemas.microsoft.com/office/drawing/2014/main" id="{F8A29532-1C94-4D7B-B089-E6D6C22E2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4330" y="381000"/>
            <a:ext cx="2971801" cy="3962400"/>
          </a:xfrm>
          <a:prstGeom prst="rect">
            <a:avLst/>
          </a:prstGeom>
        </p:spPr>
      </p:pic>
    </p:spTree>
    <p:extLst>
      <p:ext uri="{BB962C8B-B14F-4D97-AF65-F5344CB8AC3E}">
        <p14:creationId xmlns:p14="http://schemas.microsoft.com/office/powerpoint/2010/main" val="27611089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228601"/>
            <a:ext cx="9652000" cy="761999"/>
          </a:xfrm>
        </p:spPr>
        <p:txBody>
          <a:bodyPr>
            <a:normAutofit/>
          </a:bodyPr>
          <a:lstStyle/>
          <a:p>
            <a:r>
              <a:rPr lang="en-US" sz="4400" dirty="0">
                <a:solidFill>
                  <a:srgbClr val="FFC000"/>
                </a:solidFill>
              </a:rPr>
              <a:t>Senior spotlight</a:t>
            </a:r>
          </a:p>
        </p:txBody>
      </p:sp>
      <p:sp>
        <p:nvSpPr>
          <p:cNvPr id="4" name="Content Placeholder 3">
            <a:extLst>
              <a:ext uri="{FF2B5EF4-FFF2-40B4-BE49-F238E27FC236}">
                <a16:creationId xmlns:a16="http://schemas.microsoft.com/office/drawing/2014/main" id="{3758BAAE-7BB1-44AB-B665-C57854477D68}"/>
              </a:ext>
            </a:extLst>
          </p:cNvPr>
          <p:cNvSpPr>
            <a:spLocks noGrp="1"/>
          </p:cNvSpPr>
          <p:nvPr>
            <p:ph idx="1"/>
          </p:nvPr>
        </p:nvSpPr>
        <p:spPr>
          <a:xfrm>
            <a:off x="304800" y="1143000"/>
            <a:ext cx="9956800" cy="5394325"/>
          </a:xfrm>
        </p:spPr>
        <p:txBody>
          <a:bodyPr/>
          <a:lstStyle/>
          <a:p>
            <a:r>
              <a:rPr lang="en-US" sz="3200" dirty="0">
                <a:solidFill>
                  <a:srgbClr val="002060"/>
                </a:solidFill>
              </a:rPr>
              <a:t> The Marketing Department will highlight each senior on the school’s social media accounts during Spring Semester 2022</a:t>
            </a:r>
          </a:p>
          <a:p>
            <a:pPr lvl="1"/>
            <a:r>
              <a:rPr lang="en-US" sz="3200" dirty="0">
                <a:solidFill>
                  <a:srgbClr val="002060"/>
                </a:solidFill>
              </a:rPr>
              <a:t> We will send a short questionnaire</a:t>
            </a:r>
          </a:p>
          <a:p>
            <a:pPr lvl="1"/>
            <a:r>
              <a:rPr lang="en-US" sz="3200" dirty="0">
                <a:solidFill>
                  <a:srgbClr val="002060"/>
                </a:solidFill>
              </a:rPr>
              <a:t> We encourage all to participate</a:t>
            </a:r>
          </a:p>
          <a:p>
            <a:pPr lvl="1"/>
            <a:r>
              <a:rPr lang="en-US" sz="3200" dirty="0">
                <a:solidFill>
                  <a:srgbClr val="002060"/>
                </a:solidFill>
              </a:rPr>
              <a:t> We will use the casual senior portrait</a:t>
            </a:r>
          </a:p>
        </p:txBody>
      </p:sp>
      <p:pic>
        <p:nvPicPr>
          <p:cNvPr id="5" name="Picture 4" descr="Text&#10;&#10;Description automatically generated">
            <a:extLst>
              <a:ext uri="{FF2B5EF4-FFF2-40B4-BE49-F238E27FC236}">
                <a16:creationId xmlns:a16="http://schemas.microsoft.com/office/drawing/2014/main" id="{634B5307-9477-4D07-B355-B2CD17609F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1400" y="2362199"/>
            <a:ext cx="3200400" cy="4267200"/>
          </a:xfrm>
          <a:prstGeom prst="rect">
            <a:avLst/>
          </a:prstGeom>
        </p:spPr>
      </p:pic>
    </p:spTree>
    <p:extLst>
      <p:ext uri="{BB962C8B-B14F-4D97-AF65-F5344CB8AC3E}">
        <p14:creationId xmlns:p14="http://schemas.microsoft.com/office/powerpoint/2010/main" val="24297171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D4AF10D-219E-4216-AD20-B8FFDDCBA36E}"/>
              </a:ext>
            </a:extLst>
          </p:cNvPr>
          <p:cNvSpPr>
            <a:spLocks noGrp="1" noChangeArrowheads="1"/>
          </p:cNvSpPr>
          <p:nvPr>
            <p:ph type="ctrTitle"/>
          </p:nvPr>
        </p:nvSpPr>
        <p:spPr>
          <a:xfrm>
            <a:off x="3810000" y="848009"/>
            <a:ext cx="8153400" cy="2971800"/>
          </a:xfrm>
        </p:spPr>
        <p:txBody>
          <a:bodyPr/>
          <a:lstStyle/>
          <a:p>
            <a:pPr algn="ctr" eaLnBrk="1" fontAlgn="auto" hangingPunct="1">
              <a:spcAft>
                <a:spcPts val="0"/>
              </a:spcAft>
              <a:defRPr/>
            </a:pPr>
            <a:br>
              <a:rPr lang="en-US" sz="6600" dirty="0">
                <a:solidFill>
                  <a:srgbClr val="FFD03B"/>
                </a:solidFill>
                <a:latin typeface="Georgia" panose="02040502050405020303" pitchFamily="18" charset="0"/>
              </a:rPr>
            </a:br>
            <a:br>
              <a:rPr lang="en-US" sz="6600" dirty="0">
                <a:solidFill>
                  <a:srgbClr val="FFD03B"/>
                </a:solidFill>
                <a:latin typeface="Georgia" panose="02040502050405020303" pitchFamily="18" charset="0"/>
              </a:rPr>
            </a:br>
            <a:br>
              <a:rPr lang="en-US" sz="6600" dirty="0">
                <a:solidFill>
                  <a:srgbClr val="FFD03B"/>
                </a:solidFill>
                <a:latin typeface="Georgia" panose="02040502050405020303" pitchFamily="18" charset="0"/>
              </a:rPr>
            </a:br>
            <a:r>
              <a:rPr lang="en-US" sz="6600" dirty="0">
                <a:solidFill>
                  <a:srgbClr val="FFD03B"/>
                </a:solidFill>
                <a:latin typeface="Georgia" panose="02040502050405020303" pitchFamily="18" charset="0"/>
              </a:rPr>
              <a:t>It’s a great</a:t>
            </a:r>
            <a:br>
              <a:rPr lang="en-US" sz="6600" dirty="0">
                <a:solidFill>
                  <a:srgbClr val="FFD03B"/>
                </a:solidFill>
                <a:latin typeface="Georgia" panose="02040502050405020303" pitchFamily="18" charset="0"/>
              </a:rPr>
            </a:br>
            <a:r>
              <a:rPr lang="en-US" sz="6600" dirty="0">
                <a:solidFill>
                  <a:srgbClr val="FFD03B"/>
                </a:solidFill>
                <a:latin typeface="Georgia" panose="02040502050405020303" pitchFamily="18" charset="0"/>
              </a:rPr>
              <a:t>day to be </a:t>
            </a:r>
            <a:br>
              <a:rPr lang="en-US" sz="6600" dirty="0">
                <a:solidFill>
                  <a:srgbClr val="FFD03B"/>
                </a:solidFill>
                <a:latin typeface="Georgia" panose="02040502050405020303" pitchFamily="18" charset="0"/>
              </a:rPr>
            </a:br>
            <a:r>
              <a:rPr lang="en-US" sz="6600" dirty="0">
                <a:solidFill>
                  <a:srgbClr val="FFD03B"/>
                </a:solidFill>
                <a:latin typeface="Georgia" panose="02040502050405020303" pitchFamily="18" charset="0"/>
              </a:rPr>
              <a:t>a Wolverine!</a:t>
            </a:r>
            <a:r>
              <a:rPr lang="en-US" dirty="0">
                <a:solidFill>
                  <a:srgbClr val="FFC000"/>
                </a:solidFill>
              </a:rPr>
              <a:t> </a:t>
            </a:r>
          </a:p>
        </p:txBody>
      </p:sp>
      <p:sp>
        <p:nvSpPr>
          <p:cNvPr id="20483" name="Rectangle 3">
            <a:extLst>
              <a:ext uri="{FF2B5EF4-FFF2-40B4-BE49-F238E27FC236}">
                <a16:creationId xmlns:a16="http://schemas.microsoft.com/office/drawing/2014/main" id="{3324BAD4-2F0D-41C8-9347-D94631917381}"/>
              </a:ext>
            </a:extLst>
          </p:cNvPr>
          <p:cNvSpPr>
            <a:spLocks noGrp="1"/>
          </p:cNvSpPr>
          <p:nvPr>
            <p:ph type="subTitle" idx="1"/>
          </p:nvPr>
        </p:nvSpPr>
        <p:spPr>
          <a:xfrm>
            <a:off x="4267200" y="4114800"/>
            <a:ext cx="7086599" cy="2538108"/>
          </a:xfrm>
        </p:spPr>
        <p:txBody>
          <a:bodyPr/>
          <a:lstStyle/>
          <a:p>
            <a:pPr algn="ctr" eaLnBrk="1" hangingPunct="1"/>
            <a:r>
              <a:rPr lang="en-US" altLang="en-US" sz="6600" dirty="0">
                <a:latin typeface="Georgia" panose="02040502050405020303" pitchFamily="18" charset="0"/>
              </a:rPr>
              <a:t>End of Presentation</a:t>
            </a:r>
            <a:endParaRPr lang="en-US" altLang="en-US" dirty="0">
              <a:latin typeface="Georgia" panose="02040502050405020303" pitchFamily="18" charset="0"/>
            </a:endParaRPr>
          </a:p>
        </p:txBody>
      </p:sp>
      <p:pic>
        <p:nvPicPr>
          <p:cNvPr id="3" name="Picture 2" descr="Logo&#10;&#10;Description automatically generated">
            <a:extLst>
              <a:ext uri="{FF2B5EF4-FFF2-40B4-BE49-F238E27FC236}">
                <a16:creationId xmlns:a16="http://schemas.microsoft.com/office/drawing/2014/main" id="{756267DF-BBCB-4782-9CFD-3C6433512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3" y="533400"/>
            <a:ext cx="3508657" cy="4357099"/>
          </a:xfrm>
          <a:prstGeom prst="rect">
            <a:avLst/>
          </a:prstGeom>
        </p:spPr>
      </p:pic>
    </p:spTree>
    <p:extLst>
      <p:ext uri="{BB962C8B-B14F-4D97-AF65-F5344CB8AC3E}">
        <p14:creationId xmlns:p14="http://schemas.microsoft.com/office/powerpoint/2010/main" val="324338236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304800"/>
            <a:ext cx="6477000" cy="609600"/>
          </a:xfrm>
        </p:spPr>
        <p:txBody>
          <a:bodyPr>
            <a:noAutofit/>
          </a:bodyPr>
          <a:lstStyle/>
          <a:p>
            <a:r>
              <a:rPr lang="en-US" sz="4400" dirty="0">
                <a:solidFill>
                  <a:srgbClr val="FFC000"/>
                </a:solidFill>
              </a:rPr>
              <a:t>Itinerary</a:t>
            </a:r>
          </a:p>
        </p:txBody>
      </p:sp>
      <p:sp>
        <p:nvSpPr>
          <p:cNvPr id="4" name="Content Placeholder 3">
            <a:extLst>
              <a:ext uri="{FF2B5EF4-FFF2-40B4-BE49-F238E27FC236}">
                <a16:creationId xmlns:a16="http://schemas.microsoft.com/office/drawing/2014/main" id="{3758BAAE-7BB1-44AB-B665-C57854477D68}"/>
              </a:ext>
            </a:extLst>
          </p:cNvPr>
          <p:cNvSpPr>
            <a:spLocks noGrp="1"/>
          </p:cNvSpPr>
          <p:nvPr>
            <p:ph idx="1"/>
          </p:nvPr>
        </p:nvSpPr>
        <p:spPr>
          <a:xfrm>
            <a:off x="630810" y="838200"/>
            <a:ext cx="9652000" cy="4953001"/>
          </a:xfrm>
        </p:spPr>
        <p:txBody>
          <a:bodyPr/>
          <a:lstStyle/>
          <a:p>
            <a:pPr marL="0" indent="0">
              <a:buNone/>
            </a:pPr>
            <a:endParaRPr lang="en-US" sz="3600" dirty="0">
              <a:solidFill>
                <a:srgbClr val="002060"/>
              </a:solidFill>
              <a:latin typeface="+mj-lt"/>
            </a:endParaRPr>
          </a:p>
          <a:p>
            <a:r>
              <a:rPr lang="en-US" sz="3600" dirty="0">
                <a:solidFill>
                  <a:srgbClr val="002060"/>
                </a:solidFill>
                <a:latin typeface="+mj-lt"/>
              </a:rPr>
              <a:t> Build and furnish two houses</a:t>
            </a:r>
          </a:p>
          <a:p>
            <a:endParaRPr lang="en-US" sz="3600" dirty="0">
              <a:solidFill>
                <a:srgbClr val="002060"/>
              </a:solidFill>
              <a:latin typeface="+mj-lt"/>
            </a:endParaRPr>
          </a:p>
          <a:p>
            <a:r>
              <a:rPr lang="en-US" sz="3600" dirty="0">
                <a:solidFill>
                  <a:srgbClr val="002060"/>
                </a:solidFill>
                <a:latin typeface="+mj-lt"/>
              </a:rPr>
              <a:t> Outreach with kids in local </a:t>
            </a:r>
            <a:br>
              <a:rPr lang="en-US" sz="3600" dirty="0">
                <a:solidFill>
                  <a:srgbClr val="002060"/>
                </a:solidFill>
                <a:latin typeface="+mj-lt"/>
              </a:rPr>
            </a:br>
            <a:r>
              <a:rPr lang="en-US" sz="3600" dirty="0">
                <a:solidFill>
                  <a:srgbClr val="002060"/>
                </a:solidFill>
                <a:latin typeface="+mj-lt"/>
              </a:rPr>
              <a:t> community</a:t>
            </a:r>
          </a:p>
          <a:p>
            <a:endParaRPr lang="en-US" sz="3600" dirty="0">
              <a:solidFill>
                <a:srgbClr val="002060"/>
              </a:solidFill>
              <a:latin typeface="+mj-lt"/>
            </a:endParaRPr>
          </a:p>
          <a:p>
            <a:r>
              <a:rPr lang="en-US" sz="3600" dirty="0">
                <a:solidFill>
                  <a:srgbClr val="002060"/>
                </a:solidFill>
                <a:latin typeface="+mj-lt"/>
              </a:rPr>
              <a:t> Tourist Day </a:t>
            </a:r>
            <a:br>
              <a:rPr lang="en-US" sz="3600" dirty="0">
                <a:solidFill>
                  <a:srgbClr val="002060"/>
                </a:solidFill>
                <a:latin typeface="+mj-lt"/>
              </a:rPr>
            </a:br>
            <a:r>
              <a:rPr lang="en-US" sz="3600" dirty="0">
                <a:solidFill>
                  <a:srgbClr val="002060"/>
                </a:solidFill>
                <a:latin typeface="+mj-lt"/>
              </a:rPr>
              <a:t>(canopy/rafting tour, visit local coffee farm)</a:t>
            </a:r>
          </a:p>
          <a:p>
            <a:pPr marL="0" indent="0">
              <a:buNone/>
            </a:pPr>
            <a:r>
              <a:rPr lang="en-US" sz="3600" dirty="0">
                <a:solidFill>
                  <a:srgbClr val="002060"/>
                </a:solidFill>
              </a:rPr>
              <a:t> </a:t>
            </a:r>
          </a:p>
        </p:txBody>
      </p:sp>
      <p:pic>
        <p:nvPicPr>
          <p:cNvPr id="5" name="Picture 4" descr="A picture containing person, outdoor, grass, different&#10;&#10;Description automatically generated">
            <a:extLst>
              <a:ext uri="{FF2B5EF4-FFF2-40B4-BE49-F238E27FC236}">
                <a16:creationId xmlns:a16="http://schemas.microsoft.com/office/drawing/2014/main" id="{54DB331A-E346-487E-96C9-E8318D724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399"/>
            <a:ext cx="4495801" cy="4495801"/>
          </a:xfrm>
          <a:prstGeom prst="rect">
            <a:avLst/>
          </a:prstGeom>
        </p:spPr>
      </p:pic>
    </p:spTree>
    <p:extLst>
      <p:ext uri="{BB962C8B-B14F-4D97-AF65-F5344CB8AC3E}">
        <p14:creationId xmlns:p14="http://schemas.microsoft.com/office/powerpoint/2010/main" val="2730477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288141"/>
            <a:ext cx="9652000" cy="626259"/>
          </a:xfrm>
        </p:spPr>
        <p:txBody>
          <a:bodyPr>
            <a:noAutofit/>
          </a:bodyPr>
          <a:lstStyle/>
          <a:p>
            <a:r>
              <a:rPr lang="en-US" sz="4400" dirty="0">
                <a:solidFill>
                  <a:srgbClr val="FFC000"/>
                </a:solidFill>
              </a:rPr>
              <a:t>Safety</a:t>
            </a:r>
          </a:p>
        </p:txBody>
      </p:sp>
      <p:sp>
        <p:nvSpPr>
          <p:cNvPr id="4" name="Content Placeholder 3">
            <a:extLst>
              <a:ext uri="{FF2B5EF4-FFF2-40B4-BE49-F238E27FC236}">
                <a16:creationId xmlns:a16="http://schemas.microsoft.com/office/drawing/2014/main" id="{3758BAAE-7BB1-44AB-B665-C57854477D68}"/>
              </a:ext>
            </a:extLst>
          </p:cNvPr>
          <p:cNvSpPr>
            <a:spLocks noGrp="1"/>
          </p:cNvSpPr>
          <p:nvPr>
            <p:ph idx="1"/>
          </p:nvPr>
        </p:nvSpPr>
        <p:spPr>
          <a:xfrm>
            <a:off x="609600" y="990600"/>
            <a:ext cx="9652000" cy="5546725"/>
          </a:xfrm>
        </p:spPr>
        <p:txBody>
          <a:bodyPr/>
          <a:lstStyle/>
          <a:p>
            <a:r>
              <a:rPr lang="en-US" sz="3600" dirty="0">
                <a:solidFill>
                  <a:srgbClr val="002060"/>
                </a:solidFill>
              </a:rPr>
              <a:t> Centrally located and gated </a:t>
            </a:r>
            <a:br>
              <a:rPr lang="en-US" sz="3600" dirty="0">
                <a:solidFill>
                  <a:srgbClr val="002060"/>
                </a:solidFill>
              </a:rPr>
            </a:br>
            <a:r>
              <a:rPr lang="en-US" sz="3600" dirty="0">
                <a:solidFill>
                  <a:srgbClr val="002060"/>
                </a:solidFill>
              </a:rPr>
              <a:t> hotels</a:t>
            </a:r>
          </a:p>
          <a:p>
            <a:endParaRPr lang="en-US" sz="3600" dirty="0">
              <a:solidFill>
                <a:srgbClr val="002060"/>
              </a:solidFill>
            </a:endParaRPr>
          </a:p>
          <a:p>
            <a:r>
              <a:rPr lang="en-US" sz="3600" dirty="0">
                <a:solidFill>
                  <a:srgbClr val="002060"/>
                </a:solidFill>
              </a:rPr>
              <a:t> Chaperones and responsible </a:t>
            </a:r>
            <a:br>
              <a:rPr lang="en-US" sz="3600" dirty="0">
                <a:solidFill>
                  <a:srgbClr val="002060"/>
                </a:solidFill>
              </a:rPr>
            </a:br>
            <a:r>
              <a:rPr lang="en-US" sz="3600" dirty="0">
                <a:solidFill>
                  <a:srgbClr val="002060"/>
                </a:solidFill>
              </a:rPr>
              <a:t> in-country guides</a:t>
            </a:r>
          </a:p>
          <a:p>
            <a:endParaRPr lang="en-US" sz="3600" dirty="0">
              <a:solidFill>
                <a:srgbClr val="002060"/>
              </a:solidFill>
            </a:endParaRPr>
          </a:p>
          <a:p>
            <a:r>
              <a:rPr lang="en-US" sz="3600" dirty="0">
                <a:solidFill>
                  <a:srgbClr val="002060"/>
                </a:solidFill>
              </a:rPr>
              <a:t> Movement only in groups</a:t>
            </a:r>
          </a:p>
          <a:p>
            <a:endParaRPr lang="en-US" sz="3600" dirty="0">
              <a:solidFill>
                <a:srgbClr val="002060"/>
              </a:solidFill>
            </a:endParaRPr>
          </a:p>
          <a:p>
            <a:r>
              <a:rPr lang="en-US" sz="3600" dirty="0">
                <a:solidFill>
                  <a:srgbClr val="002060"/>
                </a:solidFill>
              </a:rPr>
              <a:t> Curfew</a:t>
            </a:r>
          </a:p>
          <a:p>
            <a:pPr marL="0" indent="0">
              <a:buNone/>
            </a:pPr>
            <a:endParaRPr lang="en-US" dirty="0">
              <a:solidFill>
                <a:srgbClr val="002060"/>
              </a:solidFill>
            </a:endParaRPr>
          </a:p>
        </p:txBody>
      </p:sp>
      <p:pic>
        <p:nvPicPr>
          <p:cNvPr id="6" name="Picture 5" descr="A group of people posing for a photo&#10;&#10;Description automatically generated">
            <a:extLst>
              <a:ext uri="{FF2B5EF4-FFF2-40B4-BE49-F238E27FC236}">
                <a16:creationId xmlns:a16="http://schemas.microsoft.com/office/drawing/2014/main" id="{996E4287-12EE-4095-825B-8A241B1BC5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288140"/>
            <a:ext cx="4800600" cy="2689601"/>
          </a:xfrm>
          <a:prstGeom prst="rect">
            <a:avLst/>
          </a:prstGeom>
        </p:spPr>
      </p:pic>
    </p:spTree>
    <p:extLst>
      <p:ext uri="{BB962C8B-B14F-4D97-AF65-F5344CB8AC3E}">
        <p14:creationId xmlns:p14="http://schemas.microsoft.com/office/powerpoint/2010/main" val="699198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288141"/>
            <a:ext cx="4191000" cy="854859"/>
          </a:xfrm>
        </p:spPr>
        <p:txBody>
          <a:bodyPr>
            <a:normAutofit/>
          </a:bodyPr>
          <a:lstStyle/>
          <a:p>
            <a:r>
              <a:rPr lang="en-US" sz="4400" dirty="0">
                <a:solidFill>
                  <a:srgbClr val="FFC000"/>
                </a:solidFill>
              </a:rPr>
              <a:t>Action items</a:t>
            </a:r>
          </a:p>
        </p:txBody>
      </p:sp>
      <p:sp>
        <p:nvSpPr>
          <p:cNvPr id="4" name="Content Placeholder 3">
            <a:extLst>
              <a:ext uri="{FF2B5EF4-FFF2-40B4-BE49-F238E27FC236}">
                <a16:creationId xmlns:a16="http://schemas.microsoft.com/office/drawing/2014/main" id="{3758BAAE-7BB1-44AB-B665-C57854477D68}"/>
              </a:ext>
            </a:extLst>
          </p:cNvPr>
          <p:cNvSpPr>
            <a:spLocks noGrp="1"/>
          </p:cNvSpPr>
          <p:nvPr>
            <p:ph idx="1"/>
          </p:nvPr>
        </p:nvSpPr>
        <p:spPr>
          <a:xfrm>
            <a:off x="609600" y="990600"/>
            <a:ext cx="9652000" cy="5546725"/>
          </a:xfrm>
        </p:spPr>
        <p:txBody>
          <a:bodyPr/>
          <a:lstStyle/>
          <a:p>
            <a:pPr marL="0" indent="0">
              <a:buNone/>
            </a:pPr>
            <a:endParaRPr lang="en-US" sz="3400" dirty="0">
              <a:solidFill>
                <a:srgbClr val="002060"/>
              </a:solidFill>
            </a:endParaRPr>
          </a:p>
          <a:p>
            <a:r>
              <a:rPr lang="en-US" sz="3600" dirty="0">
                <a:solidFill>
                  <a:srgbClr val="002060"/>
                </a:solidFill>
              </a:rPr>
              <a:t> Register </a:t>
            </a:r>
          </a:p>
          <a:p>
            <a:pPr marL="0" indent="0">
              <a:buNone/>
            </a:pPr>
            <a:endParaRPr lang="en-US" sz="3600" dirty="0">
              <a:solidFill>
                <a:srgbClr val="002060"/>
              </a:solidFill>
            </a:endParaRPr>
          </a:p>
          <a:p>
            <a:r>
              <a:rPr lang="en-US" sz="3600" dirty="0">
                <a:solidFill>
                  <a:srgbClr val="002060"/>
                </a:solidFill>
              </a:rPr>
              <a:t> Passport</a:t>
            </a:r>
          </a:p>
          <a:p>
            <a:pPr marL="0" indent="0">
              <a:buNone/>
            </a:pPr>
            <a:endParaRPr lang="en-US" sz="3600" dirty="0">
              <a:solidFill>
                <a:srgbClr val="002060"/>
              </a:solidFill>
            </a:endParaRPr>
          </a:p>
          <a:p>
            <a:r>
              <a:rPr lang="en-US" sz="3600" dirty="0">
                <a:solidFill>
                  <a:srgbClr val="002060"/>
                </a:solidFill>
              </a:rPr>
              <a:t> Minor Release Form</a:t>
            </a:r>
          </a:p>
          <a:p>
            <a:pPr marL="0" indent="0">
              <a:buNone/>
            </a:pPr>
            <a:endParaRPr lang="en-US" sz="3600" dirty="0">
              <a:solidFill>
                <a:srgbClr val="002060"/>
              </a:solidFill>
            </a:endParaRPr>
          </a:p>
          <a:p>
            <a:r>
              <a:rPr lang="en-US" sz="3600" dirty="0">
                <a:solidFill>
                  <a:srgbClr val="002060"/>
                </a:solidFill>
              </a:rPr>
              <a:t> Traveler’s Pledge</a:t>
            </a:r>
          </a:p>
          <a:p>
            <a:pPr marL="0" indent="0">
              <a:buNone/>
            </a:pPr>
            <a:endParaRPr lang="en-US" sz="3400" dirty="0">
              <a:solidFill>
                <a:srgbClr val="002060"/>
              </a:solidFill>
            </a:endParaRPr>
          </a:p>
        </p:txBody>
      </p:sp>
      <p:pic>
        <p:nvPicPr>
          <p:cNvPr id="5" name="Picture 4" descr="A picture containing person, child&#10;&#10;Description automatically generated">
            <a:extLst>
              <a:ext uri="{FF2B5EF4-FFF2-40B4-BE49-F238E27FC236}">
                <a16:creationId xmlns:a16="http://schemas.microsoft.com/office/drawing/2014/main" id="{2B45B77A-A7F7-4DB9-84D9-306316B01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824" y="152400"/>
            <a:ext cx="5598110" cy="3733800"/>
          </a:xfrm>
          <a:prstGeom prst="rect">
            <a:avLst/>
          </a:prstGeom>
        </p:spPr>
      </p:pic>
    </p:spTree>
    <p:extLst>
      <p:ext uri="{BB962C8B-B14F-4D97-AF65-F5344CB8AC3E}">
        <p14:creationId xmlns:p14="http://schemas.microsoft.com/office/powerpoint/2010/main" val="3674438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288141"/>
            <a:ext cx="9652000" cy="854859"/>
          </a:xfrm>
        </p:spPr>
        <p:txBody>
          <a:bodyPr>
            <a:normAutofit/>
          </a:bodyPr>
          <a:lstStyle/>
          <a:p>
            <a:r>
              <a:rPr lang="en-US" sz="4400" dirty="0">
                <a:solidFill>
                  <a:srgbClr val="FFC000"/>
                </a:solidFill>
              </a:rPr>
              <a:t>Included in trip costs</a:t>
            </a:r>
          </a:p>
        </p:txBody>
      </p:sp>
      <p:graphicFrame>
        <p:nvGraphicFramePr>
          <p:cNvPr id="5" name="Content Placeholder 4">
            <a:extLst>
              <a:ext uri="{FF2B5EF4-FFF2-40B4-BE49-F238E27FC236}">
                <a16:creationId xmlns:a16="http://schemas.microsoft.com/office/drawing/2014/main" id="{7ABBA8A6-8781-4677-809E-0F5865878055}"/>
              </a:ext>
            </a:extLst>
          </p:cNvPr>
          <p:cNvGraphicFramePr>
            <a:graphicFrameLocks noGrp="1"/>
          </p:cNvGraphicFramePr>
          <p:nvPr>
            <p:ph idx="1"/>
            <p:extLst>
              <p:ext uri="{D42A27DB-BD31-4B8C-83A1-F6EECF244321}">
                <p14:modId xmlns:p14="http://schemas.microsoft.com/office/powerpoint/2010/main" val="3071372605"/>
              </p:ext>
            </p:extLst>
          </p:nvPr>
        </p:nvGraphicFramePr>
        <p:xfrm>
          <a:off x="1066800" y="1447800"/>
          <a:ext cx="7696200" cy="4724400"/>
        </p:xfrm>
        <a:graphic>
          <a:graphicData uri="http://schemas.openxmlformats.org/drawingml/2006/table">
            <a:tbl>
              <a:tblPr firstRow="1" firstCol="1" bandRow="1">
                <a:tableStyleId>{5C22544A-7EE6-4342-B048-85BDC9FD1C3A}</a:tableStyleId>
              </a:tblPr>
              <a:tblGrid>
                <a:gridCol w="7696200">
                  <a:extLst>
                    <a:ext uri="{9D8B030D-6E8A-4147-A177-3AD203B41FA5}">
                      <a16:colId xmlns:a16="http://schemas.microsoft.com/office/drawing/2014/main" val="3350860196"/>
                    </a:ext>
                  </a:extLst>
                </a:gridCol>
              </a:tblGrid>
              <a:tr h="590550">
                <a:tc>
                  <a:txBody>
                    <a:bodyPr/>
                    <a:lstStyle/>
                    <a:p>
                      <a:pPr marL="0" marR="0">
                        <a:lnSpc>
                          <a:spcPct val="107000"/>
                        </a:lnSpc>
                        <a:spcBef>
                          <a:spcPts val="0"/>
                        </a:spcBef>
                        <a:spcAft>
                          <a:spcPts val="800"/>
                        </a:spcAft>
                      </a:pPr>
                      <a:r>
                        <a:rPr lang="en-US" sz="3600">
                          <a:effectLst/>
                        </a:rPr>
                        <a:t>Airfare</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3477723698"/>
                  </a:ext>
                </a:extLst>
              </a:tr>
              <a:tr h="590550">
                <a:tc>
                  <a:txBody>
                    <a:bodyPr/>
                    <a:lstStyle/>
                    <a:p>
                      <a:pPr marL="0" marR="0">
                        <a:lnSpc>
                          <a:spcPct val="107000"/>
                        </a:lnSpc>
                        <a:spcBef>
                          <a:spcPts val="0"/>
                        </a:spcBef>
                        <a:spcAft>
                          <a:spcPts val="800"/>
                        </a:spcAft>
                      </a:pPr>
                      <a:r>
                        <a:rPr lang="en-US" sz="3600">
                          <a:effectLst/>
                        </a:rPr>
                        <a:t>6 Breakfasts/5 Lunches/6 Dinners</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4165303504"/>
                  </a:ext>
                </a:extLst>
              </a:tr>
              <a:tr h="590550">
                <a:tc>
                  <a:txBody>
                    <a:bodyPr/>
                    <a:lstStyle/>
                    <a:p>
                      <a:pPr marL="0" marR="0">
                        <a:lnSpc>
                          <a:spcPct val="107000"/>
                        </a:lnSpc>
                        <a:spcBef>
                          <a:spcPts val="0"/>
                        </a:spcBef>
                        <a:spcAft>
                          <a:spcPts val="800"/>
                        </a:spcAft>
                      </a:pPr>
                      <a:r>
                        <a:rPr lang="en-US" sz="3600">
                          <a:effectLst/>
                        </a:rPr>
                        <a:t>Hotel Accomodations</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1755292136"/>
                  </a:ext>
                </a:extLst>
              </a:tr>
              <a:tr h="590550">
                <a:tc>
                  <a:txBody>
                    <a:bodyPr/>
                    <a:lstStyle/>
                    <a:p>
                      <a:pPr marL="0" marR="0">
                        <a:lnSpc>
                          <a:spcPct val="107000"/>
                        </a:lnSpc>
                        <a:spcBef>
                          <a:spcPts val="0"/>
                        </a:spcBef>
                        <a:spcAft>
                          <a:spcPts val="800"/>
                        </a:spcAft>
                      </a:pPr>
                      <a:r>
                        <a:rPr lang="en-US" sz="3600">
                          <a:effectLst/>
                        </a:rPr>
                        <a:t>Private Land Transportation</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2142779656"/>
                  </a:ext>
                </a:extLst>
              </a:tr>
              <a:tr h="590550">
                <a:tc>
                  <a:txBody>
                    <a:bodyPr/>
                    <a:lstStyle/>
                    <a:p>
                      <a:pPr marL="0" marR="0">
                        <a:lnSpc>
                          <a:spcPct val="107000"/>
                        </a:lnSpc>
                        <a:spcBef>
                          <a:spcPts val="0"/>
                        </a:spcBef>
                        <a:spcAft>
                          <a:spcPts val="800"/>
                        </a:spcAft>
                      </a:pPr>
                      <a:r>
                        <a:rPr lang="en-US" sz="3600">
                          <a:effectLst/>
                        </a:rPr>
                        <a:t>Full Time Tour Director</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2985358960"/>
                  </a:ext>
                </a:extLst>
              </a:tr>
              <a:tr h="590550">
                <a:tc>
                  <a:txBody>
                    <a:bodyPr/>
                    <a:lstStyle/>
                    <a:p>
                      <a:pPr marL="0" marR="0">
                        <a:lnSpc>
                          <a:spcPct val="107000"/>
                        </a:lnSpc>
                        <a:spcBef>
                          <a:spcPts val="0"/>
                        </a:spcBef>
                        <a:spcAft>
                          <a:spcPts val="800"/>
                        </a:spcAft>
                      </a:pPr>
                      <a:r>
                        <a:rPr lang="en-US" sz="3600">
                          <a:effectLst/>
                        </a:rPr>
                        <a:t>Traveler Safety Kit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4073591111"/>
                  </a:ext>
                </a:extLst>
              </a:tr>
              <a:tr h="590550">
                <a:tc>
                  <a:txBody>
                    <a:bodyPr/>
                    <a:lstStyle/>
                    <a:p>
                      <a:pPr marL="0" marR="0">
                        <a:lnSpc>
                          <a:spcPct val="107000"/>
                        </a:lnSpc>
                        <a:spcBef>
                          <a:spcPts val="0"/>
                        </a:spcBef>
                        <a:spcAft>
                          <a:spcPts val="800"/>
                        </a:spcAft>
                      </a:pPr>
                      <a:r>
                        <a:rPr lang="en-US" sz="3600">
                          <a:effectLst/>
                        </a:rPr>
                        <a:t>Travel Protection Insurance</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86716759"/>
                  </a:ext>
                </a:extLst>
              </a:tr>
              <a:tr h="590550">
                <a:tc>
                  <a:txBody>
                    <a:bodyPr/>
                    <a:lstStyle/>
                    <a:p>
                      <a:pPr marL="0" marR="0">
                        <a:lnSpc>
                          <a:spcPct val="107000"/>
                        </a:lnSpc>
                        <a:spcBef>
                          <a:spcPts val="0"/>
                        </a:spcBef>
                        <a:spcAft>
                          <a:spcPts val="800"/>
                        </a:spcAft>
                      </a:pPr>
                      <a:r>
                        <a:rPr lang="en-US" sz="3600" dirty="0">
                          <a:effectLst/>
                        </a:rPr>
                        <a:t>Catamaran Cruise on Day 5</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2354291193"/>
                  </a:ext>
                </a:extLst>
              </a:tr>
            </a:tbl>
          </a:graphicData>
        </a:graphic>
      </p:graphicFrame>
    </p:spTree>
    <p:extLst>
      <p:ext uri="{BB962C8B-B14F-4D97-AF65-F5344CB8AC3E}">
        <p14:creationId xmlns:p14="http://schemas.microsoft.com/office/powerpoint/2010/main" val="459431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FB98A-420A-4D3E-8D4F-875C46890968}"/>
              </a:ext>
            </a:extLst>
          </p:cNvPr>
          <p:cNvSpPr>
            <a:spLocks noGrp="1"/>
          </p:cNvSpPr>
          <p:nvPr>
            <p:ph type="title"/>
          </p:nvPr>
        </p:nvSpPr>
        <p:spPr>
          <a:xfrm>
            <a:off x="609600" y="288141"/>
            <a:ext cx="9652000" cy="854859"/>
          </a:xfrm>
        </p:spPr>
        <p:txBody>
          <a:bodyPr>
            <a:normAutofit/>
          </a:bodyPr>
          <a:lstStyle/>
          <a:p>
            <a:r>
              <a:rPr lang="en-US" sz="4400" dirty="0">
                <a:solidFill>
                  <a:srgbClr val="FFC000"/>
                </a:solidFill>
              </a:rPr>
              <a:t>Student cash needs</a:t>
            </a:r>
          </a:p>
        </p:txBody>
      </p:sp>
      <p:sp>
        <p:nvSpPr>
          <p:cNvPr id="8" name="Content Placeholder 7">
            <a:extLst>
              <a:ext uri="{FF2B5EF4-FFF2-40B4-BE49-F238E27FC236}">
                <a16:creationId xmlns:a16="http://schemas.microsoft.com/office/drawing/2014/main" id="{772A34A7-95BA-4FA5-9C5D-7FAB687A9B67}"/>
              </a:ext>
            </a:extLst>
          </p:cNvPr>
          <p:cNvSpPr>
            <a:spLocks noGrp="1"/>
          </p:cNvSpPr>
          <p:nvPr>
            <p:ph idx="1"/>
          </p:nvPr>
        </p:nvSpPr>
        <p:spPr/>
        <p:txBody>
          <a:bodyPr/>
          <a:lstStyle/>
          <a:p>
            <a:r>
              <a:rPr lang="en-US" sz="3600" dirty="0">
                <a:solidFill>
                  <a:srgbClr val="002060"/>
                </a:solidFill>
              </a:rPr>
              <a:t> Souvenirs</a:t>
            </a:r>
          </a:p>
          <a:p>
            <a:endParaRPr lang="en-US" sz="3600" dirty="0">
              <a:solidFill>
                <a:srgbClr val="002060"/>
              </a:solidFill>
            </a:endParaRPr>
          </a:p>
          <a:p>
            <a:r>
              <a:rPr lang="en-US" sz="3600" dirty="0">
                <a:solidFill>
                  <a:srgbClr val="002060"/>
                </a:solidFill>
              </a:rPr>
              <a:t> Snacks</a:t>
            </a:r>
          </a:p>
        </p:txBody>
      </p:sp>
      <p:pic>
        <p:nvPicPr>
          <p:cNvPr id="11" name="Picture 10" descr="A group of people posing for a photo&#10;&#10;Description automatically generated">
            <a:extLst>
              <a:ext uri="{FF2B5EF4-FFF2-40B4-BE49-F238E27FC236}">
                <a16:creationId xmlns:a16="http://schemas.microsoft.com/office/drawing/2014/main" id="{E697957E-2F3C-42B1-9141-701D514AF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0433" y="1447800"/>
            <a:ext cx="6741967" cy="4495800"/>
          </a:xfrm>
          <a:prstGeom prst="rect">
            <a:avLst/>
          </a:prstGeom>
        </p:spPr>
      </p:pic>
    </p:spTree>
    <p:extLst>
      <p:ext uri="{BB962C8B-B14F-4D97-AF65-F5344CB8AC3E}">
        <p14:creationId xmlns:p14="http://schemas.microsoft.com/office/powerpoint/2010/main" val="27068386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41600819ED8548A5988FC6768A7D2A" ma:contentTypeVersion="12" ma:contentTypeDescription="Create a new document." ma:contentTypeScope="" ma:versionID="6dd47c57496c28d3482f38c248fb962c">
  <xsd:schema xmlns:xsd="http://www.w3.org/2001/XMLSchema" xmlns:xs="http://www.w3.org/2001/XMLSchema" xmlns:p="http://schemas.microsoft.com/office/2006/metadata/properties" xmlns:ns2="5a4aae68-8f1d-4859-9455-9eb67283c939" xmlns:ns3="8d43c204-c956-4728-a75a-59683b963459" targetNamespace="http://schemas.microsoft.com/office/2006/metadata/properties" ma:root="true" ma:fieldsID="90902e60a6b65e5be2bc460ebdbea51d" ns2:_="" ns3:_="">
    <xsd:import namespace="5a4aae68-8f1d-4859-9455-9eb67283c939"/>
    <xsd:import namespace="8d43c204-c956-4728-a75a-59683b96345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4aae68-8f1d-4859-9455-9eb67283c9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d43c204-c956-4728-a75a-59683b96345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97A304F-13C8-4524-89ED-8F2D10F445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4aae68-8f1d-4859-9455-9eb67283c939"/>
    <ds:schemaRef ds:uri="8d43c204-c956-4728-a75a-59683b9634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C39E8F0-E552-4F5B-AB35-253BDE95931F}">
  <ds:schemaRefs>
    <ds:schemaRef ds:uri="http://schemas.microsoft.com/sharepoint/v3/contenttype/forms"/>
  </ds:schemaRefs>
</ds:datastoreItem>
</file>

<file path=customXml/itemProps3.xml><?xml version="1.0" encoding="utf-8"?>
<ds:datastoreItem xmlns:ds="http://schemas.openxmlformats.org/officeDocument/2006/customXml" ds:itemID="{6503224A-B5B5-4016-841F-08D01A1DFE61}">
  <ds:schemaRefs>
    <ds:schemaRef ds:uri="d88bea48-dc9d-4f98-bada-158cccd4f7b2"/>
    <ds:schemaRef ds:uri="http://purl.org/dc/dcmitype/"/>
    <ds:schemaRef ds:uri="http://schemas.microsoft.com/office/2006/documentManagement/types"/>
    <ds:schemaRef ds:uri="http://www.w3.org/XML/1998/namespace"/>
    <ds:schemaRef ds:uri="http://schemas.microsoft.com/office/infopath/2007/PartnerControls"/>
    <ds:schemaRef ds:uri="http://schemas.microsoft.com/office/2006/metadata/properties"/>
    <ds:schemaRef ds:uri="http://schemas.openxmlformats.org/package/2006/metadata/core-properties"/>
    <ds:schemaRef ds:uri="dfbe76c9-502c-44b1-8199-70fdf331f0a2"/>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24168</TotalTime>
  <Words>1505</Words>
  <Application>Microsoft Office PowerPoint</Application>
  <PresentationFormat>Widescreen</PresentationFormat>
  <Paragraphs>306</Paragraphs>
  <Slides>42</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Georgia</vt:lpstr>
      <vt:lpstr>Trebuchet MS</vt:lpstr>
      <vt:lpstr>Wingdings</vt:lpstr>
      <vt:lpstr>Wingdings 2</vt:lpstr>
      <vt:lpstr>Opulent</vt:lpstr>
      <vt:lpstr>Prince Avenue Christian School  </vt:lpstr>
      <vt:lpstr>   WELCOME </vt:lpstr>
      <vt:lpstr>   Discipleship  </vt:lpstr>
      <vt:lpstr>Senior International  mission trip</vt:lpstr>
      <vt:lpstr>Itinerary</vt:lpstr>
      <vt:lpstr>Safety</vt:lpstr>
      <vt:lpstr>Action items</vt:lpstr>
      <vt:lpstr>Included in trip costs</vt:lpstr>
      <vt:lpstr>Student cash needs</vt:lpstr>
      <vt:lpstr>   Mission TRIP COSTS </vt:lpstr>
      <vt:lpstr>Trip costs</vt:lpstr>
      <vt:lpstr>Incidentals paid by pacs</vt:lpstr>
      <vt:lpstr>$99.65 trip insurance details:</vt:lpstr>
      <vt:lpstr>timeline</vt:lpstr>
      <vt:lpstr>Contact:</vt:lpstr>
      <vt:lpstr>   SENIOR CLASS PRIVILEGES </vt:lpstr>
      <vt:lpstr>Graduation ceremony  for the Class of 2021</vt:lpstr>
      <vt:lpstr>Reserved parking spots</vt:lpstr>
      <vt:lpstr>Senior Tailgating for  home football games</vt:lpstr>
      <vt:lpstr>Homecoming dance</vt:lpstr>
      <vt:lpstr>Senior off-campus lunch</vt:lpstr>
      <vt:lpstr>Junior/senior banquet</vt:lpstr>
      <vt:lpstr>   guidance  </vt:lpstr>
      <vt:lpstr>    Senior year = personal responsibility </vt:lpstr>
      <vt:lpstr>What comes next… ?</vt:lpstr>
      <vt:lpstr>COLLEGE APPLICATIONS</vt:lpstr>
      <vt:lpstr>   fine arts  </vt:lpstr>
      <vt:lpstr>Fine Arts opportunities for 2021-2022</vt:lpstr>
      <vt:lpstr>The importance of Volunteer  service hours</vt:lpstr>
      <vt:lpstr>   Athletics  </vt:lpstr>
      <vt:lpstr>Senior Fall sports picture day &amp; senior banners</vt:lpstr>
      <vt:lpstr>Athletic signings</vt:lpstr>
      <vt:lpstr>   student life &amp; ALUMNI RELATIONS  </vt:lpstr>
      <vt:lpstr>Special events</vt:lpstr>
      <vt:lpstr>   senior  portraits  </vt:lpstr>
      <vt:lpstr>Senior portraits</vt:lpstr>
      <vt:lpstr>Senior portraits</vt:lpstr>
      <vt:lpstr>Senior portraits</vt:lpstr>
      <vt:lpstr>Senior portraits</vt:lpstr>
      <vt:lpstr>communications</vt:lpstr>
      <vt:lpstr>Senior spotlight</vt:lpstr>
      <vt:lpstr>   It’s a great day to be  a Wolverine! </vt:lpstr>
    </vt:vector>
  </TitlesOfParts>
  <Company>Toombs Co BOE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Senior Night</dc:title>
  <dc:creator>Lisa Ricketts</dc:creator>
  <cp:lastModifiedBy>Amy Frierson</cp:lastModifiedBy>
  <cp:revision>439</cp:revision>
  <cp:lastPrinted>2021-02-09T18:22:19Z</cp:lastPrinted>
  <dcterms:created xsi:type="dcterms:W3CDTF">2010-09-14T14:53:36Z</dcterms:created>
  <dcterms:modified xsi:type="dcterms:W3CDTF">2021-05-04T13:12:59Z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0x010100A641600819ED8548A5988FC6768A7D2A</vt:lpwstr>
  </property>
</Properties>
</file>